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6916F2-CF3A-DE48-A058-814D50AF732D}"/>
              </a:ext>
            </a:extLst>
          </p:cNvPr>
          <p:cNvSpPr/>
          <p:nvPr/>
        </p:nvSpPr>
        <p:spPr>
          <a:xfrm>
            <a:off x="461367" y="321467"/>
            <a:ext cx="10644188" cy="273711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chemeClr val="tx1"/>
                </a:solidFill>
              </a:rPr>
              <a:t>VIDYASAGAR UNIVERSITY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A38A2-AC50-6E45-901B-6ACC79B13A78}"/>
              </a:ext>
            </a:extLst>
          </p:cNvPr>
          <p:cNvSpPr/>
          <p:nvPr/>
        </p:nvSpPr>
        <p:spPr>
          <a:xfrm>
            <a:off x="1288852" y="2076315"/>
            <a:ext cx="8873134" cy="9822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MIDNAPORE . WEST BENGAL . PIN - 721102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C0ED7-ADA8-9346-B9CB-F31E3FBE92DB}"/>
              </a:ext>
            </a:extLst>
          </p:cNvPr>
          <p:cNvSpPr/>
          <p:nvPr/>
        </p:nvSpPr>
        <p:spPr>
          <a:xfrm>
            <a:off x="461367" y="3298036"/>
            <a:ext cx="6251376" cy="7408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DEPARTMENT OF</a:t>
            </a:r>
            <a:r>
              <a:rPr lang="bn-BD" sz="2800" b="1">
                <a:solidFill>
                  <a:schemeClr val="accent2"/>
                </a:solidFill>
              </a:rPr>
              <a:t> </a:t>
            </a:r>
            <a:r>
              <a:rPr lang="en-GB" sz="2800" b="1">
                <a:solidFill>
                  <a:schemeClr val="accent2"/>
                </a:solidFill>
              </a:rPr>
              <a:t>WOMEN’S STUDY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FEF4BD-F858-F34B-BBA2-3A5627ADFEA0}"/>
              </a:ext>
            </a:extLst>
          </p:cNvPr>
          <p:cNvSpPr/>
          <p:nvPr/>
        </p:nvSpPr>
        <p:spPr>
          <a:xfrm>
            <a:off x="7983140" y="3058582"/>
            <a:ext cx="2920008" cy="1387084"/>
          </a:xfrm>
          <a:prstGeom prst="roundRect">
            <a:avLst>
              <a:gd name="adj" fmla="val 0"/>
            </a:avLst>
          </a:prstGeom>
          <a:solidFill>
            <a:schemeClr val="bg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M.Phil</a:t>
            </a:r>
          </a:p>
          <a:p>
            <a:pPr algn="ctr"/>
            <a:r>
              <a:rPr lang="en-GB" sz="2800" b="1">
                <a:solidFill>
                  <a:schemeClr val="accent2"/>
                </a:solidFill>
              </a:rPr>
              <a:t>SEMESTER – II   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19AA08-1A6A-7E43-8BB8-7E1F761CF8A1}"/>
              </a:ext>
            </a:extLst>
          </p:cNvPr>
          <p:cNvSpPr/>
          <p:nvPr/>
        </p:nvSpPr>
        <p:spPr>
          <a:xfrm>
            <a:off x="2928937" y="4182403"/>
            <a:ext cx="6804422" cy="9108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/>
                </a:solidFill>
              </a:rPr>
              <a:t>DR. SHAMITA SARKAR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573F46-3880-D149-9BE2-F1DA85578E8A}"/>
              </a:ext>
            </a:extLst>
          </p:cNvPr>
          <p:cNvSpPr/>
          <p:nvPr/>
        </p:nvSpPr>
        <p:spPr>
          <a:xfrm>
            <a:off x="461367" y="5214939"/>
            <a:ext cx="11129367" cy="105238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accent5"/>
                </a:solidFill>
              </a:rPr>
              <a:t>PAPER – V </a:t>
            </a:r>
            <a:r>
              <a:rPr lang="bn-BD" sz="2800">
                <a:solidFill>
                  <a:schemeClr val="accent5"/>
                </a:solidFill>
              </a:rPr>
              <a:t>:</a:t>
            </a:r>
            <a:r>
              <a:rPr lang="en-GB" sz="2800">
                <a:solidFill>
                  <a:schemeClr val="accent5"/>
                </a:solidFill>
              </a:rPr>
              <a:t> WOMEN IN INDIAN HISTORY</a:t>
            </a:r>
            <a:endParaRPr lang="en-US" sz="2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6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189154C-901F-EC43-88B4-45C9E062E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285750"/>
            <a:ext cx="10572750" cy="595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06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070970B-38C5-DF44-A6B5-685702015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1" y="181202"/>
            <a:ext cx="10644187" cy="649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75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4C72D1-0045-C146-91D5-EB78A149D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56" y="267891"/>
            <a:ext cx="10217944" cy="606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25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8FFCC6-A5C9-8045-9E72-9112336A4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4" y="124778"/>
            <a:ext cx="10501312" cy="660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6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3945ED8-7808-814F-B58B-B8EB7E660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85" y="196002"/>
            <a:ext cx="10822781" cy="646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95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CC8CC93-AFB3-B144-8EF9-C109D9DCC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82" y="339328"/>
            <a:ext cx="11019235" cy="576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4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4C4501-E176-7B40-AAE0-087156676211}"/>
              </a:ext>
            </a:extLst>
          </p:cNvPr>
          <p:cNvSpPr/>
          <p:nvPr/>
        </p:nvSpPr>
        <p:spPr>
          <a:xfrm>
            <a:off x="1166812" y="95443"/>
            <a:ext cx="10251282" cy="37621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PPT PRESENTATION </a:t>
            </a:r>
          </a:p>
          <a:p>
            <a:pPr algn="ctr"/>
            <a:r>
              <a:rPr lang="en-GB" sz="4800" b="1">
                <a:solidFill>
                  <a:schemeClr val="tx1"/>
                </a:solidFill>
              </a:rPr>
              <a:t>ON</a:t>
            </a:r>
            <a:endParaRPr lang="bn-BD" sz="4800" b="1">
              <a:solidFill>
                <a:srgbClr val="FF0000"/>
              </a:solidFill>
            </a:endParaRPr>
          </a:p>
          <a:p>
            <a:pPr algn="ctr"/>
            <a:r>
              <a:rPr lang="en-GB" sz="4800" b="1">
                <a:solidFill>
                  <a:srgbClr val="FF0000"/>
                </a:solidFill>
              </a:rPr>
              <a:t>WOMEN TRAFFICKING</a:t>
            </a:r>
            <a:endParaRPr lang="en-GB" sz="4800" b="1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38EC16-3F25-714E-8BC5-A99603629070}"/>
              </a:ext>
            </a:extLst>
          </p:cNvPr>
          <p:cNvSpPr/>
          <p:nvPr/>
        </p:nvSpPr>
        <p:spPr>
          <a:xfrm>
            <a:off x="1696640" y="5408174"/>
            <a:ext cx="8798720" cy="1220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accent1">
                    <a:lumMod val="75000"/>
                  </a:schemeClr>
                </a:solidFill>
              </a:rPr>
              <a:t>DR. SHAMITA SARKAR</a:t>
            </a:r>
            <a:endParaRPr lang="en-US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79688B-22BD-E646-9D05-04F7C83F0E5C}"/>
              </a:ext>
            </a:extLst>
          </p:cNvPr>
          <p:cNvSpPr/>
          <p:nvPr/>
        </p:nvSpPr>
        <p:spPr>
          <a:xfrm>
            <a:off x="482203" y="4022895"/>
            <a:ext cx="10935891" cy="1220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</a:rPr>
              <a:t>PAPER - V  .  UNIT - IV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62B77B4-8B65-B14E-B9CB-C39EEF6D31A8}"/>
              </a:ext>
            </a:extLst>
          </p:cNvPr>
          <p:cNvSpPr/>
          <p:nvPr/>
        </p:nvSpPr>
        <p:spPr>
          <a:xfrm>
            <a:off x="660797" y="830461"/>
            <a:ext cx="10465594" cy="519707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THIS PPT FOR TWO CLASS LECTURE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4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62D5694-D23E-0746-9458-05519858E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3" y="631165"/>
            <a:ext cx="10429874" cy="560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6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E2316C3-F636-FD40-980F-C2A2FF2D8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" y="476561"/>
            <a:ext cx="10850166" cy="54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8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628E87-967A-1849-A73E-267F1022A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43" y="509838"/>
            <a:ext cx="10983514" cy="583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8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506F572-169B-5D43-8729-EA0D2239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77" y="630436"/>
            <a:ext cx="10662046" cy="559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7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613B68D-0CDB-6247-B6ED-7FCFDC4FF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410766"/>
            <a:ext cx="10919222" cy="580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6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472072C-AB71-204D-9D08-FEB4FC199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350161"/>
            <a:ext cx="10501311" cy="61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45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5</cp:revision>
  <dcterms:modified xsi:type="dcterms:W3CDTF">2020-05-11T05:09:25Z</dcterms:modified>
</cp:coreProperties>
</file>