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61" r:id="rId4"/>
    <p:sldId id="257" r:id="rId5"/>
    <p:sldId id="258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062EFDA-3A2E-1A41-BA1A-DD7AAD573924}"/>
              </a:ext>
            </a:extLst>
          </p:cNvPr>
          <p:cNvSpPr/>
          <p:nvPr/>
        </p:nvSpPr>
        <p:spPr>
          <a:xfrm>
            <a:off x="286577" y="0"/>
            <a:ext cx="11800283" cy="667905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CE6E950-42AD-F140-8ADB-A5D42E0FB907}"/>
              </a:ext>
            </a:extLst>
          </p:cNvPr>
          <p:cNvSpPr/>
          <p:nvPr/>
        </p:nvSpPr>
        <p:spPr>
          <a:xfrm>
            <a:off x="1059656" y="112979"/>
            <a:ext cx="10072686" cy="9644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>
                <a:solidFill>
                  <a:schemeClr val="bg1"/>
                </a:solidFill>
              </a:rPr>
              <a:t>VIDYASAGAR UNIVERSITY</a:t>
            </a:r>
            <a:endParaRPr lang="en-US" sz="4800" b="1">
              <a:solidFill>
                <a:schemeClr val="bg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2E0D270-5D6B-4B41-B7D5-0D526BE97C30}"/>
              </a:ext>
            </a:extLst>
          </p:cNvPr>
          <p:cNvSpPr/>
          <p:nvPr/>
        </p:nvSpPr>
        <p:spPr>
          <a:xfrm>
            <a:off x="1119438" y="1125504"/>
            <a:ext cx="9953121" cy="80010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bg1"/>
                </a:solidFill>
              </a:rPr>
              <a:t>MIDNAPORE . WEST BENGAL . PIN - 721102</a:t>
            </a:r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FEF9C75-2398-6B45-A23A-58727877DCF8}"/>
              </a:ext>
            </a:extLst>
          </p:cNvPr>
          <p:cNvSpPr/>
          <p:nvPr/>
        </p:nvSpPr>
        <p:spPr>
          <a:xfrm>
            <a:off x="4139227" y="2362995"/>
            <a:ext cx="2278369" cy="12178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bg1"/>
                </a:solidFill>
              </a:rPr>
              <a:t>MA</a:t>
            </a:r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A08A758-39CF-754D-AD9B-4476E6E7E971}"/>
              </a:ext>
            </a:extLst>
          </p:cNvPr>
          <p:cNvSpPr/>
          <p:nvPr/>
        </p:nvSpPr>
        <p:spPr>
          <a:xfrm>
            <a:off x="465305" y="2227638"/>
            <a:ext cx="3521869" cy="1634131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/>
              <a:t>DEPARTMENT OF HISTORY</a:t>
            </a:r>
            <a:endParaRPr lang="en-US" sz="3600" b="1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FB70D27-F0FC-6A4E-9CF4-40C96F09D2F0}"/>
              </a:ext>
            </a:extLst>
          </p:cNvPr>
          <p:cNvSpPr/>
          <p:nvPr/>
        </p:nvSpPr>
        <p:spPr>
          <a:xfrm>
            <a:off x="6684400" y="2162670"/>
            <a:ext cx="5507600" cy="1652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chemeClr val="bg1"/>
                </a:solidFill>
              </a:rPr>
              <a:t>SEMESTER – II</a:t>
            </a:r>
          </a:p>
          <a:p>
            <a:pPr algn="ctr"/>
            <a:r>
              <a:rPr lang="en-GB" sz="3200" b="1">
                <a:solidFill>
                  <a:schemeClr val="bg1"/>
                </a:solidFill>
              </a:rPr>
              <a:t>COURSE – C-HIS 204(CBCS)</a:t>
            </a:r>
          </a:p>
          <a:p>
            <a:pPr algn="ctr"/>
            <a:r>
              <a:rPr lang="en-GB" sz="3200" b="1">
                <a:solidFill>
                  <a:schemeClr val="bg1"/>
                </a:solidFill>
              </a:rPr>
              <a:t>UNIT - I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127EDAB-8D45-4449-AD85-73740CE58D05}"/>
              </a:ext>
            </a:extLst>
          </p:cNvPr>
          <p:cNvSpPr/>
          <p:nvPr/>
        </p:nvSpPr>
        <p:spPr>
          <a:xfrm>
            <a:off x="2644974" y="4173394"/>
            <a:ext cx="6144815" cy="9771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chemeClr val="bg1"/>
                </a:solidFill>
              </a:rPr>
              <a:t>DR. SHAMITA SARKAR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02E077D-0AAA-A94B-8A2A-41159D3443D8}"/>
              </a:ext>
            </a:extLst>
          </p:cNvPr>
          <p:cNvSpPr/>
          <p:nvPr/>
        </p:nvSpPr>
        <p:spPr>
          <a:xfrm>
            <a:off x="652695" y="5508738"/>
            <a:ext cx="11068048" cy="82152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chemeClr val="bg1"/>
                </a:solidFill>
              </a:rPr>
              <a:t>COURSE – C-HIS 204 : CONTEMPORARY WORLD (CBCS)</a:t>
            </a:r>
            <a:endParaRPr lang="en-US" sz="32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536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1D43AE-4AE7-0048-8AA9-89403FB03807}"/>
              </a:ext>
            </a:extLst>
          </p:cNvPr>
          <p:cNvSpPr/>
          <p:nvPr/>
        </p:nvSpPr>
        <p:spPr>
          <a:xfrm>
            <a:off x="473274" y="98226"/>
            <a:ext cx="10929936" cy="66615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CF7CA30-97EC-7842-8FFA-9D8934073C1C}"/>
              </a:ext>
            </a:extLst>
          </p:cNvPr>
          <p:cNvSpPr/>
          <p:nvPr/>
        </p:nvSpPr>
        <p:spPr>
          <a:xfrm>
            <a:off x="1116211" y="146445"/>
            <a:ext cx="9054703" cy="33754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>
                <a:solidFill>
                  <a:schemeClr val="bg1"/>
                </a:solidFill>
              </a:rPr>
              <a:t>PPT PRESENTATION</a:t>
            </a:r>
          </a:p>
          <a:p>
            <a:pPr algn="ctr"/>
            <a:r>
              <a:rPr lang="en-GB" sz="4000" b="1">
                <a:solidFill>
                  <a:schemeClr val="bg1"/>
                </a:solidFill>
              </a:rPr>
              <a:t> ON</a:t>
            </a:r>
            <a:endParaRPr lang="en-GB" sz="4000" b="1">
              <a:solidFill>
                <a:srgbClr val="C00000"/>
              </a:solidFill>
            </a:endParaRPr>
          </a:p>
          <a:p>
            <a:pPr algn="ctr"/>
            <a:r>
              <a:rPr lang="en-GB" sz="4000" b="1">
                <a:solidFill>
                  <a:srgbClr val="C00000"/>
                </a:solidFill>
              </a:rPr>
              <a:t>THE JAZZ</a:t>
            </a:r>
            <a:endParaRPr lang="en-GB" sz="4000" b="1">
              <a:solidFill>
                <a:schemeClr val="bg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4128999-FA00-D540-B086-D81AD2ECC525}"/>
              </a:ext>
            </a:extLst>
          </p:cNvPr>
          <p:cNvSpPr/>
          <p:nvPr/>
        </p:nvSpPr>
        <p:spPr>
          <a:xfrm>
            <a:off x="982266" y="3772792"/>
            <a:ext cx="3441502" cy="27360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solidFill>
                  <a:schemeClr val="bg2"/>
                </a:solidFill>
              </a:rPr>
              <a:t>SEMESTER – II</a:t>
            </a:r>
          </a:p>
          <a:p>
            <a:pPr algn="ctr"/>
            <a:r>
              <a:rPr lang="en-GB" sz="3200">
                <a:solidFill>
                  <a:schemeClr val="bg2"/>
                </a:solidFill>
              </a:rPr>
              <a:t>COURSE- C-HIS 204(CBCS)</a:t>
            </a:r>
          </a:p>
          <a:p>
            <a:pPr algn="ctr"/>
            <a:r>
              <a:rPr lang="en-GB" sz="3200">
                <a:solidFill>
                  <a:schemeClr val="bg2"/>
                </a:solidFill>
              </a:rPr>
              <a:t>UNIT-I</a:t>
            </a:r>
            <a:endParaRPr lang="en-US" sz="3200">
              <a:solidFill>
                <a:schemeClr val="bg2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276C664-6363-8C44-B03A-B8013CF74F88}"/>
              </a:ext>
            </a:extLst>
          </p:cNvPr>
          <p:cNvSpPr/>
          <p:nvPr/>
        </p:nvSpPr>
        <p:spPr>
          <a:xfrm>
            <a:off x="4729162" y="4232672"/>
            <a:ext cx="5441752" cy="13465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>
                <a:solidFill>
                  <a:schemeClr val="bg1"/>
                </a:solidFill>
              </a:rPr>
              <a:t>DR. SHAMITA SARKAR</a:t>
            </a:r>
            <a:endParaRPr lang="en-US" sz="4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984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4D9C610-E0E6-9443-9992-6337EA5E44E8}"/>
              </a:ext>
            </a:extLst>
          </p:cNvPr>
          <p:cNvSpPr/>
          <p:nvPr/>
        </p:nvSpPr>
        <p:spPr>
          <a:xfrm>
            <a:off x="500062" y="125016"/>
            <a:ext cx="11037094" cy="65901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CCFC82C-6CF5-C542-8CDA-CDB473AD0930}"/>
              </a:ext>
            </a:extLst>
          </p:cNvPr>
          <p:cNvSpPr/>
          <p:nvPr/>
        </p:nvSpPr>
        <p:spPr>
          <a:xfrm>
            <a:off x="1214437" y="2098476"/>
            <a:ext cx="8911828" cy="266104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bg1"/>
                </a:solidFill>
              </a:rPr>
              <a:t>THIS PPT FOR ONE CLASS LECTURE</a:t>
            </a:r>
            <a:endParaRPr lang="en-US" sz="36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448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33E026D-32C8-A94A-86F3-7D59DED64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74672"/>
            <a:ext cx="11269266" cy="650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738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551E54F-B8BE-4A4B-9D79-902D2D858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56" y="150539"/>
            <a:ext cx="11215688" cy="655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004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3BE1E17-DE1E-3943-AD5E-5D437383B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23" y="170835"/>
            <a:ext cx="11054953" cy="651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509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4756E1F-BDAB-9A4B-86D8-DF23969DB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539" y="158348"/>
            <a:ext cx="10804922" cy="654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954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D3FB62F-E753-124A-BC7A-BC4E2EBA5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391" y="150322"/>
            <a:ext cx="11001375" cy="617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401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721C4A0-9182-8040-A1EA-D306565B7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32" y="0"/>
            <a:ext cx="11376422" cy="639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89927"/>
      </p:ext>
    </p:extLst>
  </p:cSld>
  <p:clrMapOvr>
    <a:masterClrMapping/>
  </p:clrMapOvr>
</p:sld>
</file>

<file path=ppt/theme/theme1.xml><?xml version="1.0" encoding="utf-8"?>
<a:theme xmlns:a="http://schemas.openxmlformats.org/drawingml/2006/main" name="TM04033917[[fn=Berlin]]_novariants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04033917[[fn=Berlin]]_novariants" id="{309C13C0-3BE0-4E8F-8916-1D5516B3B5DD}" vid="{18E1BE87-7240-45DF-8788-3CAEB7F17AB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TM04033917[[fn=Berlin]]_novariants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4</cp:revision>
  <dcterms:modified xsi:type="dcterms:W3CDTF">2020-05-17T19:05:22Z</dcterms:modified>
</cp:coreProperties>
</file>