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6916F2-CF3A-DE48-A058-814D50AF732D}"/>
              </a:ext>
            </a:extLst>
          </p:cNvPr>
          <p:cNvSpPr/>
          <p:nvPr/>
        </p:nvSpPr>
        <p:spPr>
          <a:xfrm>
            <a:off x="461367" y="321467"/>
            <a:ext cx="10644188" cy="27371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chemeClr val="tx1"/>
                </a:solidFill>
              </a:rPr>
              <a:t>VIDYASAGAR UNIVERSITY</a:t>
            </a: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A38A2-AC50-6E45-901B-6ACC79B13A78}"/>
              </a:ext>
            </a:extLst>
          </p:cNvPr>
          <p:cNvSpPr/>
          <p:nvPr/>
        </p:nvSpPr>
        <p:spPr>
          <a:xfrm>
            <a:off x="1346894" y="2118656"/>
            <a:ext cx="8873134" cy="9822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2"/>
                </a:solidFill>
              </a:rPr>
              <a:t>MIDNAPORE . WEST BENGAL . PIN - 721102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C0ED7-ADA8-9346-B9CB-F31E3FBE92DB}"/>
              </a:ext>
            </a:extLst>
          </p:cNvPr>
          <p:cNvSpPr/>
          <p:nvPr/>
        </p:nvSpPr>
        <p:spPr>
          <a:xfrm>
            <a:off x="461367" y="3298036"/>
            <a:ext cx="6251376" cy="7408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DEPARTMENT OF</a:t>
            </a:r>
            <a:r>
              <a:rPr lang="bn-BD" sz="2800" b="1">
                <a:solidFill>
                  <a:schemeClr val="accent2"/>
                </a:solidFill>
              </a:rPr>
              <a:t> </a:t>
            </a:r>
            <a:r>
              <a:rPr lang="en-GB" sz="2800" b="1">
                <a:solidFill>
                  <a:schemeClr val="accent2"/>
                </a:solidFill>
              </a:rPr>
              <a:t>ADIVASI STUDIES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FEF4BD-F858-F34B-BBA2-3A5627ADFEA0}"/>
              </a:ext>
            </a:extLst>
          </p:cNvPr>
          <p:cNvSpPr/>
          <p:nvPr/>
        </p:nvSpPr>
        <p:spPr>
          <a:xfrm>
            <a:off x="7983140" y="3058582"/>
            <a:ext cx="2920008" cy="1387084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M.Phil</a:t>
            </a:r>
          </a:p>
          <a:p>
            <a:pPr algn="ctr"/>
            <a:r>
              <a:rPr lang="en-GB" sz="2800" b="1">
                <a:solidFill>
                  <a:schemeClr val="accent2"/>
                </a:solidFill>
              </a:rPr>
              <a:t>SEMESTER – II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19AA08-1A6A-7E43-8BB8-7E1F761CF8A1}"/>
              </a:ext>
            </a:extLst>
          </p:cNvPr>
          <p:cNvSpPr/>
          <p:nvPr/>
        </p:nvSpPr>
        <p:spPr>
          <a:xfrm>
            <a:off x="2928937" y="4182403"/>
            <a:ext cx="6804422" cy="9108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/>
                </a:solidFill>
              </a:rPr>
              <a:t>DR. SHAMITA SARKAR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573F46-3880-D149-9BE2-F1DA85578E8A}"/>
              </a:ext>
            </a:extLst>
          </p:cNvPr>
          <p:cNvSpPr/>
          <p:nvPr/>
        </p:nvSpPr>
        <p:spPr>
          <a:xfrm>
            <a:off x="461367" y="5214939"/>
            <a:ext cx="11129367" cy="10523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accent5"/>
                </a:solidFill>
              </a:rPr>
              <a:t>COURSE : ADS-123 : TRIBE, STATE AND POLITICS</a:t>
            </a:r>
            <a:endParaRPr lang="en-US" sz="2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6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61F3B78-1831-9A4E-AB7B-E786C5389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53" y="284191"/>
            <a:ext cx="11037094" cy="628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49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7BB3FC0-0EA1-AE4D-9FCF-BA7473168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70" y="195349"/>
            <a:ext cx="11447859" cy="64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0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97B450A-FA9B-A749-8B45-6CE101079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4" y="168264"/>
            <a:ext cx="11340703" cy="652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88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082B8DB-15CD-AF4D-9D0A-71DDA4DAC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68" y="248246"/>
            <a:ext cx="11330864" cy="636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03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86F6297-9B29-4840-B054-B649E996E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56" y="211336"/>
            <a:ext cx="11031687" cy="64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61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2B28FD7-376A-4B49-BA86-DDDE7F942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43" y="262086"/>
            <a:ext cx="10983514" cy="63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8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0FAD10F-15ED-384A-96E7-62273C29B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33" y="440678"/>
            <a:ext cx="11372733" cy="597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1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B77E5C6-7E61-5941-8E43-B2D2939FB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56" y="163512"/>
            <a:ext cx="11215688" cy="65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79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DE2DB67-DE35-6248-B33E-58A651BF0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9" y="405510"/>
            <a:ext cx="10822782" cy="604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33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4AF4122-487F-8C4E-BFE7-33457D289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5015"/>
            <a:ext cx="10429875" cy="66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50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4C4501-E176-7B40-AAE0-087156676211}"/>
              </a:ext>
            </a:extLst>
          </p:cNvPr>
          <p:cNvSpPr/>
          <p:nvPr/>
        </p:nvSpPr>
        <p:spPr>
          <a:xfrm>
            <a:off x="770930" y="0"/>
            <a:ext cx="10251282" cy="37621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PPT PRESENTATION </a:t>
            </a:r>
          </a:p>
          <a:p>
            <a:pPr algn="ctr"/>
            <a:r>
              <a:rPr lang="en-GB" sz="4800" b="1">
                <a:solidFill>
                  <a:schemeClr val="tx1"/>
                </a:solidFill>
              </a:rPr>
              <a:t>ON</a:t>
            </a:r>
            <a:endParaRPr lang="bn-BD" sz="4800" b="1">
              <a:solidFill>
                <a:srgbClr val="FF0000"/>
              </a:solidFill>
            </a:endParaRPr>
          </a:p>
          <a:p>
            <a:pPr algn="ctr"/>
            <a:r>
              <a:rPr lang="en-GB" sz="4800" b="1">
                <a:solidFill>
                  <a:srgbClr val="FF0000"/>
                </a:solidFill>
              </a:rPr>
              <a:t>CHIPKO MOVEMENT</a:t>
            </a:r>
          </a:p>
          <a:p>
            <a:pPr algn="ctr"/>
            <a:r>
              <a:rPr lang="en-GB" sz="4800" b="1">
                <a:solidFill>
                  <a:srgbClr val="FF0000"/>
                </a:solidFill>
              </a:rPr>
              <a:t>&amp;</a:t>
            </a:r>
          </a:p>
          <a:p>
            <a:pPr algn="ctr"/>
            <a:r>
              <a:rPr lang="en-GB" sz="4800" b="1">
                <a:solidFill>
                  <a:srgbClr val="FF0000"/>
                </a:solidFill>
              </a:rPr>
              <a:t>NARMADA BACHAO ANDOLON</a:t>
            </a:r>
            <a:endParaRPr lang="en-GB" sz="4800" b="1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38EC16-3F25-714E-8BC5-A99603629070}"/>
              </a:ext>
            </a:extLst>
          </p:cNvPr>
          <p:cNvSpPr/>
          <p:nvPr/>
        </p:nvSpPr>
        <p:spPr>
          <a:xfrm>
            <a:off x="1696640" y="5408174"/>
            <a:ext cx="8798720" cy="1220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accent1">
                    <a:lumMod val="75000"/>
                  </a:schemeClr>
                </a:solidFill>
              </a:rPr>
              <a:t>DR. SHAMITA SARKAR</a:t>
            </a:r>
            <a:endParaRPr lang="en-US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79688B-22BD-E646-9D05-04F7C83F0E5C}"/>
              </a:ext>
            </a:extLst>
          </p:cNvPr>
          <p:cNvSpPr/>
          <p:nvPr/>
        </p:nvSpPr>
        <p:spPr>
          <a:xfrm>
            <a:off x="770930" y="4045291"/>
            <a:ext cx="10935891" cy="61600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</a:rPr>
              <a:t>COURSE </a:t>
            </a:r>
            <a:r>
              <a:rPr lang="en-GB" sz="2800" b="1">
                <a:solidFill>
                  <a:schemeClr val="tx1"/>
                </a:solidFill>
              </a:rPr>
              <a:t>– ADS-123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2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A8F067D-1788-494D-B42C-0C958CFC2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89" y="303608"/>
            <a:ext cx="11376422" cy="634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6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1F44D39-6E97-DE4C-9EF9-8BF116AE1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90" y="105966"/>
            <a:ext cx="11394019" cy="664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52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2D5B9C9-A0A7-4143-A7AB-60D91E53F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89" y="231705"/>
            <a:ext cx="11376421" cy="63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76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A9FDCD4-D52E-2443-97D1-CAE30235E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72" y="268503"/>
            <a:ext cx="10965656" cy="632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3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08A88B3-68FF-6B43-A362-3759D9B36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72" y="339328"/>
            <a:ext cx="10367455" cy="617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43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0A843C7-C2B2-004C-8791-33CC79561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55" y="358671"/>
            <a:ext cx="10929936" cy="61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73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60B7E75-3BC6-ED47-AE4F-290F9C6B5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485526"/>
            <a:ext cx="10644187" cy="614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05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2D83418-E4DD-B146-B515-809F95B37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326615"/>
            <a:ext cx="10858500" cy="620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21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1F16532-BF97-5345-BADF-0D613F4B7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" y="434584"/>
            <a:ext cx="10537031" cy="59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02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1A6540B-004F-EF45-BDBF-D951C96ED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2" y="209716"/>
            <a:ext cx="11555015" cy="62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12D120-7889-7041-9D86-3598AB104C5C}"/>
              </a:ext>
            </a:extLst>
          </p:cNvPr>
          <p:cNvSpPr/>
          <p:nvPr/>
        </p:nvSpPr>
        <p:spPr>
          <a:xfrm>
            <a:off x="732235" y="866180"/>
            <a:ext cx="9286874" cy="5125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This ppt </a:t>
            </a:r>
            <a:r>
              <a:rPr lang="en-GB" sz="4800" b="1"/>
              <a:t>for three</a:t>
            </a:r>
            <a:r>
              <a:rPr lang="en-US" sz="4800" b="1"/>
              <a:t> class lectures</a:t>
            </a:r>
          </a:p>
        </p:txBody>
      </p:sp>
    </p:spTree>
    <p:extLst>
      <p:ext uri="{BB962C8B-B14F-4D97-AF65-F5344CB8AC3E}">
        <p14:creationId xmlns:p14="http://schemas.microsoft.com/office/powerpoint/2010/main" val="4262793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9066FA1-AAD1-4547-8B6B-E7A8E6705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52" y="142454"/>
            <a:ext cx="11519295" cy="657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05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F6F1BF-3FDB-034F-9B80-7C764CB5C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65" y="160139"/>
            <a:ext cx="11215269" cy="653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8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213A6C6-77FB-DD4C-BE8F-64A38F743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53" y="230500"/>
            <a:ext cx="11037094" cy="6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8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5551656-2D5E-B547-9131-F9D2F6B81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23" y="503635"/>
            <a:ext cx="10876753" cy="62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9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2BE0FF-776B-DD43-B10C-06FC4103D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80" y="263128"/>
            <a:ext cx="11685840" cy="633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8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D9D2F1-9E0B-9544-A828-4B9782582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66" y="139195"/>
            <a:ext cx="11751467" cy="671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9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0D9AA66-DDED-B444-8ADE-5866CE4BE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53" y="219640"/>
            <a:ext cx="11037094" cy="641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2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26B51D5-E896-A14F-9C48-92C280D62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36" y="137517"/>
            <a:ext cx="11433528" cy="658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2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30DBDF5-FFD6-5842-AEDE-5BB8AEFE7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94" y="275271"/>
            <a:ext cx="11072812" cy="63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6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8E8F7F-28F6-A04A-B7C1-CB2558BFE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33" y="261342"/>
            <a:ext cx="11590734" cy="633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7806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5</cp:revision>
  <dcterms:modified xsi:type="dcterms:W3CDTF">2020-05-18T05:51:28Z</dcterms:modified>
</cp:coreProperties>
</file>