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85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78593" y="2068387"/>
            <a:ext cx="11054953" cy="1032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178594" y="327124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8185547" y="3149201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IV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</a:t>
            </a:r>
            <a:r>
              <a:rPr lang="en-GB" sz="2800">
                <a:solidFill>
                  <a:schemeClr val="accent5"/>
                </a:solidFill>
              </a:rPr>
              <a:t>402 </a:t>
            </a:r>
            <a:r>
              <a:rPr lang="bn-BD" sz="2800">
                <a:solidFill>
                  <a:schemeClr val="accent5"/>
                </a:solidFill>
              </a:rPr>
              <a:t>[</a:t>
            </a:r>
            <a:r>
              <a:rPr lang="en-GB" sz="2800">
                <a:solidFill>
                  <a:schemeClr val="accent5"/>
                </a:solidFill>
              </a:rPr>
              <a:t>Environmental History of Modern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99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B1A226B-6163-D444-A70F-56C395C34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6" y="500063"/>
            <a:ext cx="11136309" cy="575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98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C8A877-119F-064E-B9BC-DF73BA782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398733"/>
            <a:ext cx="10965656" cy="574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5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5B492D-9B75-124C-B9E9-29B0EB628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17" y="431610"/>
            <a:ext cx="10697766" cy="599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19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3AE023-B47E-684C-9B0F-5BD7E1B89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73" y="357188"/>
            <a:ext cx="10651453" cy="578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94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4BB2DDF-C244-A24D-B6F2-769330259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500706"/>
            <a:ext cx="10465594" cy="550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37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CE7FFAD-8AA9-B84B-9F5C-F34355E44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7" y="309817"/>
            <a:ext cx="11072811" cy="590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45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2D9ED0A-CCFF-9242-8C98-E841AECB3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296338"/>
            <a:ext cx="10840641" cy="606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80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9182E5-357D-074B-955B-3968130E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4" y="417815"/>
            <a:ext cx="10751343" cy="554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3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647562-24AA-5343-98A3-A915569D9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09" y="321469"/>
            <a:ext cx="10646737" cy="59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33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53D93B-90A1-F941-A18A-F404A54E5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553641"/>
            <a:ext cx="10794641" cy="55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4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NARMADA BACHAO ANDOLAN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</a:t>
            </a:r>
            <a:r>
              <a:rPr lang="en-GB" sz="2800" b="1">
                <a:solidFill>
                  <a:schemeClr val="tx1"/>
                </a:solidFill>
              </a:rPr>
              <a:t> 402   UNIT-IV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2684C1-A4C4-A94B-B7D3-D204CB715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97" y="390156"/>
            <a:ext cx="11144250" cy="607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03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93B29C-7D0D-DC45-A840-FE9D598ED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" y="376358"/>
            <a:ext cx="10751344" cy="569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66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B65C71D-51C2-FE44-868D-D98CB5DD7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91" y="669726"/>
            <a:ext cx="11376817" cy="55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14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3E74B27-4326-9747-8952-AB1CEFD19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98" y="266099"/>
            <a:ext cx="10858500" cy="600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32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03C283-8014-C64B-85A9-E0F0A0855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65" y="339328"/>
            <a:ext cx="11073070" cy="617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37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1D5163-C8EB-D74A-A70F-A59C29D9E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446154"/>
            <a:ext cx="10840641" cy="578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5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three</a:t>
            </a:r>
            <a:r>
              <a:rPr lang="en-US" sz="4800" b="1"/>
              <a:t>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FCD37A-9735-A648-910F-13AD5073F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493653"/>
            <a:ext cx="10840641" cy="59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26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D93509D-7C95-8D41-A3CB-CBA48F0C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63" y="378657"/>
            <a:ext cx="10724874" cy="610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6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DD84BDD-3A5E-9846-9C99-9249D814C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48" y="605953"/>
            <a:ext cx="11340703" cy="56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3C89A77-FFE6-624F-8A59-D05B0F09E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8" y="135652"/>
            <a:ext cx="11465719" cy="602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19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6626C3A-FAAC-1544-A700-4BDDE4205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410186"/>
            <a:ext cx="10733484" cy="550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76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4CF959-CB3D-DB40-9218-0928FF351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77" y="321469"/>
            <a:ext cx="11468246" cy="60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9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gtdretf</dc:title>
  <cp:revision>6</cp:revision>
  <dcterms:modified xsi:type="dcterms:W3CDTF">2020-05-18T04:38:53Z</dcterms:modified>
</cp:coreProperties>
</file>