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D5F0EE-9DF1-9F46-9F46-45CD5BB98B64}"/>
              </a:ext>
            </a:extLst>
          </p:cNvPr>
          <p:cNvSpPr/>
          <p:nvPr/>
        </p:nvSpPr>
        <p:spPr>
          <a:xfrm>
            <a:off x="571502" y="321471"/>
            <a:ext cx="10019108" cy="110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</a:rPr>
              <a:t>VIDYASAGAR UNIVERSITY</a:t>
            </a: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MIDNAPORE . WEST BENGAL . PIN - 721102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5152C-38D1-2042-A7D9-DEE3A5254BE6}"/>
              </a:ext>
            </a:extLst>
          </p:cNvPr>
          <p:cNvSpPr/>
          <p:nvPr/>
        </p:nvSpPr>
        <p:spPr>
          <a:xfrm>
            <a:off x="571501" y="5911452"/>
            <a:ext cx="10465593" cy="446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HIS 402: ENVIRONMENTAL HISTORY OF MODERN INDIA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2C73FD-A5CB-C543-B2A9-CBE5012A838D}"/>
              </a:ext>
            </a:extLst>
          </p:cNvPr>
          <p:cNvSpPr/>
          <p:nvPr/>
        </p:nvSpPr>
        <p:spPr>
          <a:xfrm>
            <a:off x="631032" y="2077044"/>
            <a:ext cx="3476624" cy="7804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DEPARTMENT OF HISTORY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3AD466-420F-E64C-8211-B3C6A223E8F5}"/>
              </a:ext>
            </a:extLst>
          </p:cNvPr>
          <p:cNvSpPr/>
          <p:nvPr/>
        </p:nvSpPr>
        <p:spPr>
          <a:xfrm>
            <a:off x="4947046" y="2857498"/>
            <a:ext cx="2875359" cy="110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89FF0B-C6E7-0D45-8A4D-7AAB3F8F2E40}"/>
              </a:ext>
            </a:extLst>
          </p:cNvPr>
          <p:cNvSpPr/>
          <p:nvPr/>
        </p:nvSpPr>
        <p:spPr>
          <a:xfrm>
            <a:off x="8501062" y="1785942"/>
            <a:ext cx="3214687" cy="12858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SEMESTER – IV</a:t>
            </a:r>
          </a:p>
          <a:p>
            <a:pPr algn="ctr"/>
            <a:r>
              <a:rPr lang="en-GB" b="1">
                <a:solidFill>
                  <a:schemeClr val="tx1"/>
                </a:solidFill>
              </a:rPr>
              <a:t>COURSE - 402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F8CB7B-2250-2949-ABFC-F2F252F7A196}"/>
              </a:ext>
            </a:extLst>
          </p:cNvPr>
          <p:cNvSpPr/>
          <p:nvPr/>
        </p:nvSpPr>
        <p:spPr>
          <a:xfrm>
            <a:off x="3625452" y="4589859"/>
            <a:ext cx="4875610" cy="11072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Dr. SHAMITA SARKAR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3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8E9E62-A3BC-D448-B64E-30CCBA04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4" y="339328"/>
            <a:ext cx="10977723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FE9945-E537-AD4B-A527-54A014D1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415161"/>
            <a:ext cx="10608469" cy="58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AD1A1B-47C4-D24F-8F5B-4CC16D13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9" y="666573"/>
            <a:ext cx="9858374" cy="54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94755E-1931-DC4A-A8BA-01BEE947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59" y="392906"/>
            <a:ext cx="10240313" cy="58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5167A8-AB3D-9348-A885-D8FEA7BF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9" y="381288"/>
            <a:ext cx="10542728" cy="5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3CB14D-1E21-D149-8DD2-F869C607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4" y="750094"/>
            <a:ext cx="10328490" cy="56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5F3ED8-9E30-F441-8587-C435C7EC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1" y="208729"/>
            <a:ext cx="10608467" cy="60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F50835-A243-3341-A1A4-932B9B4F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6" y="574313"/>
            <a:ext cx="10054828" cy="58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934A57-B6A1-DD46-A125-777D7EC9A705}"/>
              </a:ext>
            </a:extLst>
          </p:cNvPr>
          <p:cNvSpPr/>
          <p:nvPr/>
        </p:nvSpPr>
        <p:spPr>
          <a:xfrm>
            <a:off x="845344" y="375048"/>
            <a:ext cx="10501312" cy="4232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3200" b="1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GB" sz="3200" b="1">
                <a:solidFill>
                  <a:schemeClr val="accent5"/>
                </a:solidFill>
              </a:rPr>
              <a:t>HISTORY AND DEVELOPMENT OF IRRIGATION IN INDIA</a:t>
            </a:r>
            <a:endParaRPr lang="en-US" sz="32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FC36AEE-6310-9544-8715-67C358C495B1}"/>
              </a:ext>
            </a:extLst>
          </p:cNvPr>
          <p:cNvSpPr/>
          <p:nvPr/>
        </p:nvSpPr>
        <p:spPr>
          <a:xfrm>
            <a:off x="1214439" y="1303734"/>
            <a:ext cx="9036842" cy="3048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6"/>
                </a:solidFill>
              </a:rPr>
              <a:t>THIS PPT FOR TWO CLASS LECTURE</a:t>
            </a:r>
            <a:endParaRPr lang="en-US" sz="32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7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4132F4-F969-C040-9B31-45086993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49937"/>
            <a:ext cx="10304859" cy="5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0A46AE-5E5C-D64D-825A-7FDA6158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2" y="439562"/>
            <a:ext cx="10893020" cy="59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94B1E0-8248-884A-AD51-9CFA4A69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1" y="469332"/>
            <a:ext cx="10287000" cy="57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39A164-E041-5742-848A-3F190C1F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6" y="499756"/>
            <a:ext cx="10358437" cy="58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06ACAB-8661-4046-8217-BD27F696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2" y="394440"/>
            <a:ext cx="10233422" cy="59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2FF7E5-0C66-8642-BFBD-DB13BFF0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398318"/>
            <a:ext cx="10537031" cy="59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33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2020-05-04T07:02:06Z</dcterms:modified>
</cp:coreProperties>
</file>