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91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AEA1F-FF93-4FB1-A416-BEE8D6DD8547}" type="datetimeFigureOut">
              <a:rPr lang="en-US" smtClean="0"/>
              <a:pPr/>
              <a:t>3/30/2020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1EDA-FD17-434A-938A-3B5E2DB087A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burns pp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6" name="AutoShape 4" descr="burns pp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8" name="AutoShape 6" descr="burns pp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80" name="AutoShape 8" descr="burns pp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 l="15813" r="14495" b="18750"/>
          <a:stretch>
            <a:fillRect/>
          </a:stretch>
        </p:blipFill>
        <p:spPr bwMode="auto">
          <a:xfrm>
            <a:off x="0" y="0"/>
            <a:ext cx="906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90800" y="44196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by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Prof. </a:t>
            </a:r>
            <a:r>
              <a:rPr lang="en-US" dirty="0" err="1" smtClean="0"/>
              <a:t>Debidas</a:t>
            </a:r>
            <a:r>
              <a:rPr lang="en-US" dirty="0" smtClean="0"/>
              <a:t> </a:t>
            </a:r>
            <a:r>
              <a:rPr lang="en-US" dirty="0" err="1" smtClean="0"/>
              <a:t>Ghosh</a:t>
            </a:r>
            <a:endParaRPr lang="en-US" dirty="0" smtClean="0"/>
          </a:p>
          <a:p>
            <a:pPr algn="ctr"/>
            <a:r>
              <a:rPr lang="en-US" dirty="0" smtClean="0"/>
              <a:t>Professor, UGC Research </a:t>
            </a:r>
            <a:r>
              <a:rPr lang="en-US" dirty="0" err="1" smtClean="0"/>
              <a:t>Awardee</a:t>
            </a:r>
            <a:endParaRPr lang="en-US" dirty="0" smtClean="0"/>
          </a:p>
          <a:p>
            <a:pPr algn="ctr"/>
            <a:r>
              <a:rPr lang="en-US" dirty="0" smtClean="0"/>
              <a:t>Dept. Bio-Medical Laboratory Science and Management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2884" t="17708" r="13324" b="9375"/>
          <a:stretch>
            <a:fillRect/>
          </a:stretch>
        </p:blipFill>
        <p:spPr bwMode="auto">
          <a:xfrm>
            <a:off x="80889" y="609600"/>
            <a:ext cx="898691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6398" t="7292" r="13909" b="26042"/>
          <a:stretch>
            <a:fillRect/>
          </a:stretch>
        </p:blipFill>
        <p:spPr bwMode="auto">
          <a:xfrm>
            <a:off x="0" y="838200"/>
            <a:ext cx="9067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4056" t="7292" r="13909"/>
          <a:stretch>
            <a:fillRect/>
          </a:stretch>
        </p:blipFill>
        <p:spPr bwMode="auto">
          <a:xfrm>
            <a:off x="152400" y="0"/>
            <a:ext cx="8991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4641" t="6250" r="13324"/>
          <a:stretch>
            <a:fillRect/>
          </a:stretch>
        </p:blipFill>
        <p:spPr bwMode="auto">
          <a:xfrm>
            <a:off x="0" y="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7569" r="13324" b="13542"/>
          <a:stretch>
            <a:fillRect/>
          </a:stretch>
        </p:blipFill>
        <p:spPr bwMode="auto">
          <a:xfrm>
            <a:off x="0" y="152400"/>
            <a:ext cx="899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6398" t="6250" r="15666" b="21875"/>
          <a:stretch>
            <a:fillRect/>
          </a:stretch>
        </p:blipFill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2840" t="6250" r="22694" b="30208"/>
          <a:stretch>
            <a:fillRect/>
          </a:stretch>
        </p:blipFill>
        <p:spPr bwMode="auto">
          <a:xfrm>
            <a:off x="990600" y="762000"/>
            <a:ext cx="708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8155" t="28125" r="39092" b="13542"/>
          <a:stretch>
            <a:fillRect/>
          </a:stretch>
        </p:blipFill>
        <p:spPr bwMode="auto">
          <a:xfrm>
            <a:off x="533400" y="5334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13690" t="28125" r="38873" b="17708"/>
          <a:stretch>
            <a:fillRect/>
          </a:stretch>
        </p:blipFill>
        <p:spPr bwMode="auto">
          <a:xfrm>
            <a:off x="0" y="6096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4641" r="19180" b="17708"/>
          <a:stretch>
            <a:fillRect/>
          </a:stretch>
        </p:blipFill>
        <p:spPr bwMode="auto">
          <a:xfrm>
            <a:off x="304800" y="3048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3470" t="6250" r="16252" b="15625"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4641" t="5208" r="26208" b="20833"/>
          <a:stretch>
            <a:fillRect/>
          </a:stretch>
        </p:blipFill>
        <p:spPr bwMode="auto">
          <a:xfrm>
            <a:off x="228600" y="2286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80010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THANKS</a:t>
            </a:r>
            <a:endParaRPr lang="en-IN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5813" r="16837"/>
          <a:stretch>
            <a:fillRect/>
          </a:stretch>
        </p:blipFill>
        <p:spPr bwMode="auto">
          <a:xfrm>
            <a:off x="685800" y="76200"/>
            <a:ext cx="7924800" cy="66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3470" t="7292" r="13909" b="16667"/>
          <a:stretch>
            <a:fillRect/>
          </a:stretch>
        </p:blipFill>
        <p:spPr bwMode="auto">
          <a:xfrm>
            <a:off x="457200" y="5334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5813" r="22108" b="14583"/>
          <a:stretch>
            <a:fillRect/>
          </a:stretch>
        </p:blipFill>
        <p:spPr bwMode="auto">
          <a:xfrm>
            <a:off x="533400" y="228600"/>
            <a:ext cx="807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4056" t="6250" r="15666" b="14583"/>
          <a:stretch>
            <a:fillRect/>
          </a:stretch>
        </p:blipFill>
        <p:spPr bwMode="auto">
          <a:xfrm>
            <a:off x="0" y="3810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2884" t="9375" r="13324"/>
          <a:stretch>
            <a:fillRect/>
          </a:stretch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4641" r="14495" b="12500"/>
          <a:stretch>
            <a:fillRect/>
          </a:stretch>
        </p:blipFill>
        <p:spPr bwMode="auto">
          <a:xfrm>
            <a:off x="0" y="152400"/>
            <a:ext cx="9220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6398" t="10417" r="17423" b="22917"/>
          <a:stretch>
            <a:fillRect/>
          </a:stretch>
        </p:blipFill>
        <p:spPr bwMode="auto">
          <a:xfrm>
            <a:off x="304800" y="7620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</Words>
  <Application>Microsoft Office PowerPoint</Application>
  <PresentationFormat>On-screen Show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Adrija</dc:creator>
  <cp:lastModifiedBy>Adrija</cp:lastModifiedBy>
  <cp:revision>20</cp:revision>
  <dcterms:created xsi:type="dcterms:W3CDTF">2006-08-16T00:00:00Z</dcterms:created>
  <dcterms:modified xsi:type="dcterms:W3CDTF">2020-03-30T00:47:30Z</dcterms:modified>
</cp:coreProperties>
</file>