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882" autoAdjust="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DC9D9-B85F-4640-AF60-3F528A079252}" type="datetimeFigureOut">
              <a:rPr lang="en-IN" smtClean="0"/>
              <a:t>06-04-2020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1A65D-B301-46C0-94BE-DBC34A69AB9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99793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DC9D9-B85F-4640-AF60-3F528A079252}" type="datetimeFigureOut">
              <a:rPr lang="en-IN" smtClean="0"/>
              <a:t>06-04-2020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1A65D-B301-46C0-94BE-DBC34A69AB9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70529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DC9D9-B85F-4640-AF60-3F528A079252}" type="datetimeFigureOut">
              <a:rPr lang="en-IN" smtClean="0"/>
              <a:t>06-04-2020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1A65D-B301-46C0-94BE-DBC34A69AB9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73755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DC9D9-B85F-4640-AF60-3F528A079252}" type="datetimeFigureOut">
              <a:rPr lang="en-IN" smtClean="0"/>
              <a:t>06-04-2020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1A65D-B301-46C0-94BE-DBC34A69AB9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21600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DC9D9-B85F-4640-AF60-3F528A079252}" type="datetimeFigureOut">
              <a:rPr lang="en-IN" smtClean="0"/>
              <a:t>06-04-2020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1A65D-B301-46C0-94BE-DBC34A69AB9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27234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DC9D9-B85F-4640-AF60-3F528A079252}" type="datetimeFigureOut">
              <a:rPr lang="en-IN" smtClean="0"/>
              <a:t>06-04-2020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1A65D-B301-46C0-94BE-DBC34A69AB9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316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DC9D9-B85F-4640-AF60-3F528A079252}" type="datetimeFigureOut">
              <a:rPr lang="en-IN" smtClean="0"/>
              <a:t>06-04-2020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1A65D-B301-46C0-94BE-DBC34A69AB9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47417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DC9D9-B85F-4640-AF60-3F528A079252}" type="datetimeFigureOut">
              <a:rPr lang="en-IN" smtClean="0"/>
              <a:t>06-04-2020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1A65D-B301-46C0-94BE-DBC34A69AB9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60127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DC9D9-B85F-4640-AF60-3F528A079252}" type="datetimeFigureOut">
              <a:rPr lang="en-IN" smtClean="0"/>
              <a:t>06-04-2020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1A65D-B301-46C0-94BE-DBC34A69AB9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75966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DC9D9-B85F-4640-AF60-3F528A079252}" type="datetimeFigureOut">
              <a:rPr lang="en-IN" smtClean="0"/>
              <a:t>06-04-2020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1A65D-B301-46C0-94BE-DBC34A69AB9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96716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DC9D9-B85F-4640-AF60-3F528A079252}" type="datetimeFigureOut">
              <a:rPr lang="en-IN" smtClean="0"/>
              <a:t>06-04-2020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1A65D-B301-46C0-94BE-DBC34A69AB9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86002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DC9D9-B85F-4640-AF60-3F528A079252}" type="datetimeFigureOut">
              <a:rPr lang="en-IN" smtClean="0"/>
              <a:t>06-04-2020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F1A65D-B301-46C0-94BE-DBC34A69AB9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1909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PHI 203</a:t>
            </a:r>
            <a:endParaRPr lang="en-I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MODERN INDIAN PHILOSOPHY</a:t>
            </a:r>
            <a:endParaRPr lang="en-IN" sz="3600" dirty="0">
              <a:solidFill>
                <a:schemeClr val="tx1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099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11"/>
    </mc:Choice>
    <mc:Fallback>
      <p:transition spd="slow" advTm="4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SWAMI VIVEKANANDA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sz="4800" dirty="0" smtClean="0"/>
              <a:t>LECTURE – 2</a:t>
            </a:r>
          </a:p>
          <a:p>
            <a:pPr marL="0" indent="0" algn="ctr">
              <a:buNone/>
            </a:pPr>
            <a:endParaRPr lang="en-IN" dirty="0" smtClean="0"/>
          </a:p>
          <a:p>
            <a:r>
              <a:rPr lang="en-US" dirty="0" smtClean="0"/>
              <a:t>Pg no. 43</a:t>
            </a:r>
          </a:p>
          <a:p>
            <a:r>
              <a:rPr lang="en-US" dirty="0" smtClean="0"/>
              <a:t>Section – Nature and Ideal of Universal Religion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236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681"/>
    </mc:Choice>
    <mc:Fallback>
      <p:transition spd="slow" advTm="24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Religious </a:t>
            </a:r>
            <a:r>
              <a:rPr lang="en-US" dirty="0" err="1" smtClean="0"/>
              <a:t>organisation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Different religious codes and beliefs</a:t>
            </a:r>
          </a:p>
          <a:p>
            <a:r>
              <a:rPr lang="en-US" dirty="0" smtClean="0"/>
              <a:t>Quarrelling against each other</a:t>
            </a:r>
          </a:p>
          <a:p>
            <a:r>
              <a:rPr lang="en-US" dirty="0" smtClean="0"/>
              <a:t>Open and bitter conflicts </a:t>
            </a:r>
          </a:p>
          <a:p>
            <a:r>
              <a:rPr lang="en-US" dirty="0" smtClean="0"/>
              <a:t>Internal and external conflicts</a:t>
            </a:r>
          </a:p>
          <a:p>
            <a:pPr marL="0" indent="0">
              <a:buNone/>
            </a:pPr>
            <a:r>
              <a:rPr lang="en-US" dirty="0" smtClean="0"/>
              <a:t>- Instead of weakening, most of the major religious sects continued to live</a:t>
            </a:r>
            <a:endParaRPr lang="en-IN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398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062"/>
    </mc:Choice>
    <mc:Fallback>
      <p:transition spd="slow" advTm="161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peculiarity is significant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Conflicts are apparent</a:t>
            </a:r>
          </a:p>
          <a:p>
            <a:r>
              <a:rPr lang="en-US" dirty="0" smtClean="0"/>
              <a:t>Do not affect the essence of religion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Sects and conflicts have to be there to awake thoughts.</a:t>
            </a:r>
            <a:endParaRPr lang="en-IN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480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9089"/>
    </mc:Choice>
    <mc:Fallback>
      <p:transition spd="slow" advTm="169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268760"/>
            <a:ext cx="8229600" cy="4594522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How can all these varieties be true?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How can opposite opinions be true at the same time?</a:t>
            </a:r>
            <a:br>
              <a:rPr lang="en-US" dirty="0" smtClean="0"/>
            </a:br>
            <a:endParaRPr lang="en-IN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981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319"/>
    </mc:Choice>
    <mc:Fallback>
      <p:transition spd="slow" advTm="45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indent="0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Universal Religion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really universal, must satisfy at least two conditions</a:t>
            </a:r>
          </a:p>
          <a:p>
            <a:pPr marL="0" indent="0">
              <a:buNone/>
            </a:pPr>
            <a:endParaRPr lang="en-US" dirty="0" smtClean="0"/>
          </a:p>
          <a:p>
            <a:pPr marL="571500" indent="-571500">
              <a:buFont typeface="+mj-lt"/>
              <a:buAutoNum type="romanLcPeriod"/>
            </a:pPr>
            <a:r>
              <a:rPr lang="en-US" dirty="0" smtClean="0"/>
              <a:t>Must open its gates to every individual</a:t>
            </a:r>
          </a:p>
          <a:p>
            <a:pPr marL="571500" indent="-571500">
              <a:buFont typeface="+mj-lt"/>
              <a:buAutoNum type="romanLcPeriod"/>
            </a:pPr>
            <a:endParaRPr lang="en-US" dirty="0"/>
          </a:p>
          <a:p>
            <a:pPr marL="571500" indent="-571500">
              <a:buFont typeface="+mj-lt"/>
              <a:buAutoNum type="romanLcPeriod"/>
            </a:pPr>
            <a:r>
              <a:rPr lang="en-IN" dirty="0" smtClean="0"/>
              <a:t>Must be able to give satisfaction and comfort to every religious sect</a:t>
            </a:r>
            <a:br>
              <a:rPr lang="en-IN" dirty="0" smtClean="0"/>
            </a:br>
            <a:endParaRPr lang="en-IN" dirty="0" smtClean="0"/>
          </a:p>
          <a:p>
            <a:endParaRPr lang="en-IN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441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0199"/>
    </mc:Choice>
    <mc:Fallback>
      <p:transition spd="slow" advTm="2301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Ideal religion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Has to overcome the conflicts</a:t>
            </a:r>
          </a:p>
          <a:p>
            <a:r>
              <a:rPr lang="en-US" dirty="0" smtClean="0"/>
              <a:t>Appear satisfying and reasonable</a:t>
            </a:r>
          </a:p>
          <a:p>
            <a:r>
              <a:rPr lang="en-US" dirty="0" smtClean="0"/>
              <a:t>Broad and large enough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Various minds and attitudes – variety is inevitable</a:t>
            </a:r>
          </a:p>
          <a:p>
            <a:endParaRPr lang="en-IN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686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4195"/>
    </mc:Choice>
    <mc:Fallback>
      <p:transition spd="slow" advTm="1941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Does a religion of this kind exist?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Is it possible to have religion of this kind – a really universal religion?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Such a religion is already there.</a:t>
            </a:r>
          </a:p>
          <a:p>
            <a:pPr marL="0" indent="0">
              <a:buNone/>
            </a:pPr>
            <a:r>
              <a:rPr lang="en-US" dirty="0" smtClean="0"/>
              <a:t>External conflicts of religion – fail to notice its presence</a:t>
            </a:r>
            <a:endParaRPr lang="en-IN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740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477"/>
    </mc:Choice>
    <mc:Fallback>
      <p:transition spd="slow" advTm="95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Not contradictory, but </a:t>
            </a:r>
            <a:r>
              <a:rPr lang="en-US" dirty="0" err="1" smtClean="0"/>
              <a:t>supplimentary</a:t>
            </a:r>
            <a:r>
              <a:rPr lang="en-US" dirty="0" smtClean="0"/>
              <a:t>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truth of religion is so comprehensive- different religions concentrate only one or few selected aspects</a:t>
            </a:r>
          </a:p>
          <a:p>
            <a:r>
              <a:rPr lang="en-US" dirty="0" smtClean="0"/>
              <a:t>Assume that there are no other aspects</a:t>
            </a:r>
          </a:p>
          <a:p>
            <a:r>
              <a:rPr lang="en-US" dirty="0" smtClean="0"/>
              <a:t>Interpretation may be partial but adding to the rich variety </a:t>
            </a:r>
          </a:p>
          <a:p>
            <a:r>
              <a:rPr lang="en-US" dirty="0" smtClean="0"/>
              <a:t>Man progresses from lesser truth to higher truth</a:t>
            </a:r>
          </a:p>
          <a:p>
            <a:endParaRPr lang="en-IN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588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5424"/>
    </mc:Choice>
    <mc:Fallback>
      <p:transition spd="slow" advTm="485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226</Words>
  <Application>Microsoft Office PowerPoint</Application>
  <PresentationFormat>On-screen Show (4:3)</PresentationFormat>
  <Paragraphs>45</Paragraphs>
  <Slides>9</Slides>
  <Notes>0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PHI 203</vt:lpstr>
      <vt:lpstr>SWAMI VIVEKANANDA</vt:lpstr>
      <vt:lpstr>Religious organisation</vt:lpstr>
      <vt:lpstr>This peculiarity is significant</vt:lpstr>
      <vt:lpstr>How can all these varieties be true?   How can opposite opinions be true at the same time? </vt:lpstr>
      <vt:lpstr>  Universal Religion  </vt:lpstr>
      <vt:lpstr>Ideal religion</vt:lpstr>
      <vt:lpstr>Does a religion of this kind exist?</vt:lpstr>
      <vt:lpstr>Not contradictory, but supplimentary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PHI 203</dc:title>
  <dc:creator>ASUS</dc:creator>
  <cp:lastModifiedBy>ASUS</cp:lastModifiedBy>
  <cp:revision>9</cp:revision>
  <dcterms:created xsi:type="dcterms:W3CDTF">2020-04-06T11:52:03Z</dcterms:created>
  <dcterms:modified xsi:type="dcterms:W3CDTF">2020-04-06T15:39:42Z</dcterms:modified>
</cp:coreProperties>
</file>