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882" autoAdjust="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DC9D9-B85F-4640-AF60-3F528A079252}" type="datetimeFigureOut">
              <a:rPr lang="en-IN" smtClean="0"/>
              <a:t>06-04-2020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1A65D-B301-46C0-94BE-DBC34A69AB9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997939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DC9D9-B85F-4640-AF60-3F528A079252}" type="datetimeFigureOut">
              <a:rPr lang="en-IN" smtClean="0"/>
              <a:t>06-04-2020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1A65D-B301-46C0-94BE-DBC34A69AB9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705297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DC9D9-B85F-4640-AF60-3F528A079252}" type="datetimeFigureOut">
              <a:rPr lang="en-IN" smtClean="0"/>
              <a:t>06-04-2020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1A65D-B301-46C0-94BE-DBC34A69AB9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73755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DC9D9-B85F-4640-AF60-3F528A079252}" type="datetimeFigureOut">
              <a:rPr lang="en-IN" smtClean="0"/>
              <a:t>06-04-2020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1A65D-B301-46C0-94BE-DBC34A69AB9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216007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DC9D9-B85F-4640-AF60-3F528A079252}" type="datetimeFigureOut">
              <a:rPr lang="en-IN" smtClean="0"/>
              <a:t>06-04-2020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1A65D-B301-46C0-94BE-DBC34A69AB9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27234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DC9D9-B85F-4640-AF60-3F528A079252}" type="datetimeFigureOut">
              <a:rPr lang="en-IN" smtClean="0"/>
              <a:t>06-04-2020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1A65D-B301-46C0-94BE-DBC34A69AB9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3164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DC9D9-B85F-4640-AF60-3F528A079252}" type="datetimeFigureOut">
              <a:rPr lang="en-IN" smtClean="0"/>
              <a:t>06-04-2020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1A65D-B301-46C0-94BE-DBC34A69AB9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474175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DC9D9-B85F-4640-AF60-3F528A079252}" type="datetimeFigureOut">
              <a:rPr lang="en-IN" smtClean="0"/>
              <a:t>06-04-2020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1A65D-B301-46C0-94BE-DBC34A69AB9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601274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DC9D9-B85F-4640-AF60-3F528A079252}" type="datetimeFigureOut">
              <a:rPr lang="en-IN" smtClean="0"/>
              <a:t>06-04-2020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1A65D-B301-46C0-94BE-DBC34A69AB9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759668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DC9D9-B85F-4640-AF60-3F528A079252}" type="datetimeFigureOut">
              <a:rPr lang="en-IN" smtClean="0"/>
              <a:t>06-04-2020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1A65D-B301-46C0-94BE-DBC34A69AB9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96716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DC9D9-B85F-4640-AF60-3F528A079252}" type="datetimeFigureOut">
              <a:rPr lang="en-IN" smtClean="0"/>
              <a:t>06-04-2020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1A65D-B301-46C0-94BE-DBC34A69AB9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86002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0DC9D9-B85F-4640-AF60-3F528A079252}" type="datetimeFigureOut">
              <a:rPr lang="en-IN" smtClean="0"/>
              <a:t>06-04-2020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F1A65D-B301-46C0-94BE-DBC34A69AB9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1909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PHI 203</a:t>
            </a: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solidFill>
                  <a:schemeClr val="tx1"/>
                </a:solidFill>
              </a:rPr>
              <a:t>MODERN INDIAN PHILOSOPHY</a:t>
            </a:r>
            <a:endParaRPr lang="en-IN" sz="3600" dirty="0">
              <a:solidFill>
                <a:schemeClr val="tx1"/>
              </a:solidFill>
            </a:endParaRP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0990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111"/>
    </mc:Choice>
    <mc:Fallback>
      <p:transition spd="slow" advTm="41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SWAMI VIVEKANANDA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sz="4800" dirty="0" smtClean="0"/>
              <a:t>LECTURE – 2</a:t>
            </a:r>
          </a:p>
          <a:p>
            <a:pPr marL="0" indent="0" algn="ctr">
              <a:buNone/>
            </a:pPr>
            <a:endParaRPr lang="en-IN" dirty="0" smtClean="0"/>
          </a:p>
          <a:p>
            <a:r>
              <a:rPr lang="en-US" dirty="0" smtClean="0"/>
              <a:t>Pg no. 43</a:t>
            </a:r>
          </a:p>
          <a:p>
            <a:r>
              <a:rPr lang="en-US" dirty="0" smtClean="0"/>
              <a:t>Section – Nature and Ideal of Universal Religion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2360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4681"/>
    </mc:Choice>
    <mc:Fallback>
      <p:transition spd="slow" advTm="246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Religious </a:t>
            </a:r>
            <a:r>
              <a:rPr lang="en-US" dirty="0" err="1" smtClean="0"/>
              <a:t>organisation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Different religious codes and beliefs</a:t>
            </a:r>
          </a:p>
          <a:p>
            <a:r>
              <a:rPr lang="en-US" dirty="0" smtClean="0"/>
              <a:t>Quarrelling against each other</a:t>
            </a:r>
          </a:p>
          <a:p>
            <a:r>
              <a:rPr lang="en-US" dirty="0" smtClean="0"/>
              <a:t>Open and bitter conflicts </a:t>
            </a:r>
          </a:p>
          <a:p>
            <a:r>
              <a:rPr lang="en-US" dirty="0" smtClean="0"/>
              <a:t>Internal and external conflicts</a:t>
            </a:r>
          </a:p>
          <a:p>
            <a:pPr marL="0" indent="0">
              <a:buNone/>
            </a:pPr>
            <a:r>
              <a:rPr lang="en-US" dirty="0" smtClean="0"/>
              <a:t>- Instead of weakening, most of the major religious sects continued to live</a:t>
            </a:r>
            <a:endParaRPr lang="en-IN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3989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1062"/>
    </mc:Choice>
    <mc:Fallback>
      <p:transition spd="slow" advTm="1610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This peculiarity is significant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Conflicts are apparent</a:t>
            </a:r>
          </a:p>
          <a:p>
            <a:r>
              <a:rPr lang="en-US" dirty="0" smtClean="0"/>
              <a:t>Do not affect the essence of religion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Sects and conflicts have to be there to awake thoughts.</a:t>
            </a:r>
            <a:endParaRPr lang="en-IN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4806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9089"/>
    </mc:Choice>
    <mc:Fallback>
      <p:transition spd="slow" advTm="1690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268760"/>
            <a:ext cx="8229600" cy="4594522"/>
          </a:xfrm>
        </p:spPr>
        <p:txBody>
          <a:bodyPr>
            <a:normAutofit/>
          </a:bodyPr>
          <a:lstStyle/>
          <a:p>
            <a:pPr algn="l"/>
            <a:r>
              <a:rPr lang="en-US" dirty="0" smtClean="0"/>
              <a:t>How can all these varieties be true? 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How can opposite opinions be true at the same time?</a:t>
            </a:r>
            <a:br>
              <a:rPr lang="en-US" dirty="0" smtClean="0"/>
            </a:br>
            <a:endParaRPr lang="en-IN" dirty="0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9810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5319"/>
    </mc:Choice>
    <mc:Fallback>
      <p:transition spd="slow" advTm="453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indent="0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Universal Religion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really universal, must satisfy at least two conditions</a:t>
            </a:r>
          </a:p>
          <a:p>
            <a:pPr marL="0" indent="0">
              <a:buNone/>
            </a:pPr>
            <a:endParaRPr lang="en-US" dirty="0" smtClean="0"/>
          </a:p>
          <a:p>
            <a:pPr marL="571500" indent="-571500">
              <a:buFont typeface="+mj-lt"/>
              <a:buAutoNum type="romanLcPeriod"/>
            </a:pPr>
            <a:r>
              <a:rPr lang="en-US" dirty="0" smtClean="0"/>
              <a:t>Must open its gates to every individual</a:t>
            </a:r>
          </a:p>
          <a:p>
            <a:pPr marL="571500" indent="-571500">
              <a:buFont typeface="+mj-lt"/>
              <a:buAutoNum type="romanLcPeriod"/>
            </a:pPr>
            <a:endParaRPr lang="en-US" dirty="0"/>
          </a:p>
          <a:p>
            <a:pPr marL="571500" indent="-571500">
              <a:buFont typeface="+mj-lt"/>
              <a:buAutoNum type="romanLcPeriod"/>
            </a:pPr>
            <a:r>
              <a:rPr lang="en-IN" dirty="0" smtClean="0"/>
              <a:t>Must be able to give satisfaction and comfort to every religious sect</a:t>
            </a:r>
            <a:br>
              <a:rPr lang="en-IN" dirty="0" smtClean="0"/>
            </a:br>
            <a:endParaRPr lang="en-IN" dirty="0" smtClean="0"/>
          </a:p>
          <a:p>
            <a:endParaRPr lang="en-IN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4417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30199"/>
    </mc:Choice>
    <mc:Fallback>
      <p:transition spd="slow" advTm="2301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Ideal religion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Has to overcome the conflicts</a:t>
            </a:r>
          </a:p>
          <a:p>
            <a:r>
              <a:rPr lang="en-US" dirty="0" smtClean="0"/>
              <a:t>Appear satisfying and reasonable</a:t>
            </a:r>
          </a:p>
          <a:p>
            <a:r>
              <a:rPr lang="en-US" dirty="0" smtClean="0"/>
              <a:t>Broad and large enough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Various minds and attitudes – variety is inevitable</a:t>
            </a:r>
          </a:p>
          <a:p>
            <a:endParaRPr lang="en-IN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6863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94195"/>
    </mc:Choice>
    <mc:Fallback>
      <p:transition spd="slow" advTm="1941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Does a religion of this kind exist?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Is it possible to have religion of this kind – a really universal religion?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Such a religion is already there.</a:t>
            </a:r>
          </a:p>
          <a:p>
            <a:pPr marL="0" indent="0">
              <a:buNone/>
            </a:pPr>
            <a:r>
              <a:rPr lang="en-US" dirty="0" smtClean="0"/>
              <a:t>External conflicts of religion – fail to notice its presence</a:t>
            </a:r>
            <a:endParaRPr lang="en-IN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7400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5477"/>
    </mc:Choice>
    <mc:Fallback>
      <p:transition spd="slow" advTm="954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Not contradictory, but </a:t>
            </a:r>
            <a:r>
              <a:rPr lang="en-US" dirty="0" err="1" smtClean="0"/>
              <a:t>supplimentary</a:t>
            </a:r>
            <a:r>
              <a:rPr lang="en-US" dirty="0" smtClean="0"/>
              <a:t> 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truth of religion is so comprehensive- different religions concentrate only one or few selected aspects</a:t>
            </a:r>
          </a:p>
          <a:p>
            <a:r>
              <a:rPr lang="en-US" dirty="0" smtClean="0"/>
              <a:t>Assume that there are no other aspects</a:t>
            </a:r>
          </a:p>
          <a:p>
            <a:r>
              <a:rPr lang="en-US" dirty="0" smtClean="0"/>
              <a:t>Interpretation may be partial but adding to the rich variety </a:t>
            </a:r>
          </a:p>
          <a:p>
            <a:r>
              <a:rPr lang="en-US" dirty="0" smtClean="0"/>
              <a:t>Man progresses from lesser truth to higher truth</a:t>
            </a:r>
          </a:p>
          <a:p>
            <a:endParaRPr lang="en-IN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5881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85424"/>
    </mc:Choice>
    <mc:Fallback>
      <p:transition spd="slow" advTm="4854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226</Words>
  <Application>Microsoft Office PowerPoint</Application>
  <PresentationFormat>On-screen Show (4:3)</PresentationFormat>
  <Paragraphs>45</Paragraphs>
  <Slides>9</Slides>
  <Notes>0</Notes>
  <HiddenSlides>0</HiddenSlides>
  <MMClips>9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PHI 203</vt:lpstr>
      <vt:lpstr>SWAMI VIVEKANANDA</vt:lpstr>
      <vt:lpstr>Religious organisation</vt:lpstr>
      <vt:lpstr>This peculiarity is significant</vt:lpstr>
      <vt:lpstr>How can all these varieties be true?   How can opposite opinions be true at the same time? </vt:lpstr>
      <vt:lpstr>  Universal Religion  </vt:lpstr>
      <vt:lpstr>Ideal religion</vt:lpstr>
      <vt:lpstr>Does a religion of this kind exist?</vt:lpstr>
      <vt:lpstr>Not contradictory, but supplimentary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PHI 203</dc:title>
  <dc:creator>ASUS</dc:creator>
  <cp:lastModifiedBy>ASUS</cp:lastModifiedBy>
  <cp:revision>9</cp:revision>
  <dcterms:created xsi:type="dcterms:W3CDTF">2020-04-06T11:52:03Z</dcterms:created>
  <dcterms:modified xsi:type="dcterms:W3CDTF">2020-04-06T15:39:42Z</dcterms:modified>
</cp:coreProperties>
</file>