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bg1"/>
                </a:solidFill>
              </a:rPr>
              <a:t>VIDYASAGAR UNIVERSITY</a:t>
            </a:r>
            <a:endParaRPr lang="en-US" sz="6000" b="1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288852" y="2076315"/>
            <a:ext cx="8873134" cy="9822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</a:t>
            </a:r>
            <a:r>
              <a:rPr lang="en-GB" sz="2800" b="1">
                <a:solidFill>
                  <a:schemeClr val="accent2"/>
                </a:solidFill>
              </a:rPr>
              <a:t>WOMEN’S STUDIES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bg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accent5"/>
                </a:solidFill>
              </a:rPr>
              <a:t>PAPER – V </a:t>
            </a:r>
            <a:r>
              <a:rPr lang="bn-BD" sz="2800">
                <a:solidFill>
                  <a:schemeClr val="accent5"/>
                </a:solidFill>
              </a:rPr>
              <a:t>:</a:t>
            </a:r>
            <a:r>
              <a:rPr lang="en-GB" sz="2800">
                <a:solidFill>
                  <a:schemeClr val="accent5"/>
                </a:solidFill>
              </a:rPr>
              <a:t> WOMEN IN INDIAN HISTORY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13831E-F541-8948-AFB7-FA3973B4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76" y="444280"/>
            <a:ext cx="10662047" cy="54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1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B16C49-3651-844A-B425-1CFBFF0B3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8" y="785813"/>
            <a:ext cx="10572749" cy="57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7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3EB6EEC-8A1A-BF48-96F1-6C42DA91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33" y="489799"/>
            <a:ext cx="10447733" cy="613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2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959F15-AE59-584A-8095-D61AEF44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61" y="207591"/>
            <a:ext cx="10912077" cy="64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7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E6D97B-6C7F-7540-A6C8-6AD434BD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4" y="168651"/>
            <a:ext cx="10840640" cy="65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0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E6798E-6BE2-7644-8495-E83A2F3B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21" y="194391"/>
            <a:ext cx="10876358" cy="64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3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A69F18-4760-2941-8A43-DF276B1B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60" y="378618"/>
            <a:ext cx="10912079" cy="610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3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F19E5E-B3CE-A041-BC3E-30B2C6536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42390"/>
            <a:ext cx="10286999" cy="59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40EAEE-3B23-FC41-8B28-CB49390E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34" y="410766"/>
            <a:ext cx="9644063" cy="53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9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TRAFFICKING IN WOMEN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</a:rPr>
              <a:t>PAPER - V .  UNIT - IV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898B752-3BCA-A84F-BE7C-9A5C14151CE0}"/>
              </a:ext>
            </a:extLst>
          </p:cNvPr>
          <p:cNvSpPr/>
          <p:nvPr/>
        </p:nvSpPr>
        <p:spPr>
          <a:xfrm>
            <a:off x="339328" y="875109"/>
            <a:ext cx="11019233" cy="5464969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THIS PPT FOR TWO CLASS LECTURE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4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566025-1775-0147-B18A-00CA30E7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7" y="547688"/>
            <a:ext cx="11251406" cy="57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E392739-1F09-AA47-A967-75CDB79BA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57" y="581621"/>
            <a:ext cx="10733485" cy="56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7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B9ED38-A2FE-3341-ACC2-090848CC7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1" y="517921"/>
            <a:ext cx="10376297" cy="60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9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CBA058-8E10-8346-BF33-DC423A1E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74" y="289605"/>
            <a:ext cx="10483452" cy="62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7925285-5F19-6840-BBA4-E93FC073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65" y="248897"/>
            <a:ext cx="10608469" cy="63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4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5CC0A2-68A8-BE47-B2E3-DD7B8451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78" y="261424"/>
            <a:ext cx="10179844" cy="63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2020-05-11T05:46:30Z</dcterms:modified>
</cp:coreProperties>
</file>