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58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GB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21" Type="http://schemas.openxmlformats.org/officeDocument/2006/relationships/image" Target="../media/image4.png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2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Relationship Id="rId22" Type="http://schemas.openxmlformats.org/officeDocument/2006/relationships/image" Target="../media/image5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6916F2-CF3A-DE48-A058-814D50AF732D}"/>
              </a:ext>
            </a:extLst>
          </p:cNvPr>
          <p:cNvSpPr/>
          <p:nvPr/>
        </p:nvSpPr>
        <p:spPr>
          <a:xfrm>
            <a:off x="461367" y="321467"/>
            <a:ext cx="10644188" cy="27371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chemeClr val="bg1"/>
                </a:solidFill>
              </a:rPr>
              <a:t>VIDYASAGAR UNIVERSITY</a:t>
            </a:r>
            <a:endParaRPr lang="en-US" sz="6000" b="1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A38A2-AC50-6E45-901B-6ACC79B13A78}"/>
              </a:ext>
            </a:extLst>
          </p:cNvPr>
          <p:cNvSpPr/>
          <p:nvPr/>
        </p:nvSpPr>
        <p:spPr>
          <a:xfrm>
            <a:off x="1288852" y="2076315"/>
            <a:ext cx="8873134" cy="9822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MIDNAPORE . WEST BENGAL . PIN - 721102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FC0ED7-ADA8-9346-B9CB-F31E3FBE92DB}"/>
              </a:ext>
            </a:extLst>
          </p:cNvPr>
          <p:cNvSpPr/>
          <p:nvPr/>
        </p:nvSpPr>
        <p:spPr>
          <a:xfrm>
            <a:off x="461367" y="3298036"/>
            <a:ext cx="6251376" cy="74083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DEPARTMENT OF</a:t>
            </a:r>
            <a:r>
              <a:rPr lang="bn-BD" sz="2800" b="1">
                <a:solidFill>
                  <a:schemeClr val="accent2"/>
                </a:solidFill>
              </a:rPr>
              <a:t> </a:t>
            </a:r>
            <a:r>
              <a:rPr lang="en-GB" sz="2800" b="1">
                <a:solidFill>
                  <a:schemeClr val="accent2"/>
                </a:solidFill>
              </a:rPr>
              <a:t>WOMEN’S STUDIES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FEF4BD-F858-F34B-BBA2-3A5627ADFEA0}"/>
              </a:ext>
            </a:extLst>
          </p:cNvPr>
          <p:cNvSpPr/>
          <p:nvPr/>
        </p:nvSpPr>
        <p:spPr>
          <a:xfrm>
            <a:off x="7983140" y="3058582"/>
            <a:ext cx="2920008" cy="1387084"/>
          </a:xfrm>
          <a:prstGeom prst="roundRect">
            <a:avLst>
              <a:gd name="adj" fmla="val 0"/>
            </a:avLst>
          </a:prstGeom>
          <a:solidFill>
            <a:schemeClr val="bg1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M.Phil</a:t>
            </a:r>
          </a:p>
          <a:p>
            <a:pPr algn="ctr"/>
            <a:r>
              <a:rPr lang="en-GB" sz="2800" b="1">
                <a:solidFill>
                  <a:schemeClr val="accent2"/>
                </a:solidFill>
              </a:rPr>
              <a:t>SEMESTER – II   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19AA08-1A6A-7E43-8BB8-7E1F761CF8A1}"/>
              </a:ext>
            </a:extLst>
          </p:cNvPr>
          <p:cNvSpPr/>
          <p:nvPr/>
        </p:nvSpPr>
        <p:spPr>
          <a:xfrm>
            <a:off x="2928937" y="4182403"/>
            <a:ext cx="6804422" cy="91082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/>
                </a:solidFill>
              </a:rPr>
              <a:t>DR. SHAMITA SARKAR</a:t>
            </a:r>
            <a:endParaRPr lang="en-US" sz="2800" b="1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573F46-3880-D149-9BE2-F1DA85578E8A}"/>
              </a:ext>
            </a:extLst>
          </p:cNvPr>
          <p:cNvSpPr/>
          <p:nvPr/>
        </p:nvSpPr>
        <p:spPr>
          <a:xfrm>
            <a:off x="461367" y="5214939"/>
            <a:ext cx="11129367" cy="105238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chemeClr val="accent5"/>
                </a:solidFill>
              </a:rPr>
              <a:t>PAPER – V </a:t>
            </a:r>
            <a:r>
              <a:rPr lang="bn-BD" sz="2800">
                <a:solidFill>
                  <a:schemeClr val="accent5"/>
                </a:solidFill>
              </a:rPr>
              <a:t>:</a:t>
            </a:r>
            <a:r>
              <a:rPr lang="en-GB" sz="2800">
                <a:solidFill>
                  <a:schemeClr val="accent5"/>
                </a:solidFill>
              </a:rPr>
              <a:t> WOMEN IN INDIAN HISTORY</a:t>
            </a:r>
            <a:endParaRPr lang="en-US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6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13831E-F541-8948-AFB7-FA3973B46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76" y="444280"/>
            <a:ext cx="10662047" cy="541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810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BB16C49-3651-844A-B425-1CFBFF0B3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78" y="785813"/>
            <a:ext cx="10572749" cy="578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373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3EB6EEC-8A1A-BF48-96F1-6C42DA913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133" y="489799"/>
            <a:ext cx="10447733" cy="613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27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1959F15-AE59-584A-8095-D61AEF44E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961" y="207591"/>
            <a:ext cx="10912077" cy="644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978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5E6D97B-6C7F-7540-A6C8-6AD434BD9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4" y="168651"/>
            <a:ext cx="10840640" cy="652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02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6E6798E-6BE2-7644-8495-E83A2F3B0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21" y="194391"/>
            <a:ext cx="10876358" cy="646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03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DA69F18-4760-2941-8A43-DF276B1B6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960" y="378618"/>
            <a:ext cx="10912079" cy="610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135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8F19E5E-B3CE-A041-BC3E-30B2C6536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442390"/>
            <a:ext cx="10286999" cy="597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2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040EAEE-3B23-FC41-8B28-CB49390E2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734" y="410766"/>
            <a:ext cx="9644063" cy="534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098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1166812" y="95443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  <a:endParaRPr lang="bn-BD" sz="4800" b="1">
              <a:solidFill>
                <a:srgbClr val="FF0000"/>
              </a:solidFill>
            </a:endParaRP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TRAFFICKING IN WOMEN</a:t>
            </a:r>
            <a:endParaRPr lang="en-GB" sz="4800" b="1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482203" y="4022895"/>
            <a:ext cx="10935891" cy="1220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tx1"/>
                </a:solidFill>
              </a:rPr>
              <a:t>PAPER - V .  UNIT - IV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898B752-3BCA-A84F-BE7C-9A5C14151CE0}"/>
              </a:ext>
            </a:extLst>
          </p:cNvPr>
          <p:cNvSpPr/>
          <p:nvPr/>
        </p:nvSpPr>
        <p:spPr>
          <a:xfrm>
            <a:off x="339328" y="875109"/>
            <a:ext cx="11019233" cy="5464969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THIS PPT FOR TWO CLASS LECTURE</a:t>
            </a:r>
            <a:endParaRPr lang="en-US" sz="3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246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1566025-1775-0147-B18A-00CA30E7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97" y="547688"/>
            <a:ext cx="11251406" cy="576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930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E392739-1F09-AA47-A967-75CDB79BA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257" y="581621"/>
            <a:ext cx="10733485" cy="569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271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DB9ED38-A2FE-3341-ACC2-090848CC7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51" y="517921"/>
            <a:ext cx="10376297" cy="607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93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FCBA058-8E10-8346-BF33-DC423A1E0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274" y="289605"/>
            <a:ext cx="10483452" cy="627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356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7925285-5F19-6840-BBA4-E93FC073B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765" y="248897"/>
            <a:ext cx="10608469" cy="636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47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45CC0A2-68A8-BE47-B2E3-DD7B84510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078" y="261424"/>
            <a:ext cx="10179844" cy="633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875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5</cp:revision>
  <dcterms:modified xsi:type="dcterms:W3CDTF">2020-05-11T05:46:30Z</dcterms:modified>
</cp:coreProperties>
</file>