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3" r:id="rId6"/>
    <p:sldId id="264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818D-BE9D-4E06-A6BC-F03DC0E75DBA}" type="datetimeFigureOut">
              <a:rPr lang="en-IN" smtClean="0"/>
              <a:t>03-04-2020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E1A1-D11D-4AE9-8AA8-6A5EFD437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391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818D-BE9D-4E06-A6BC-F03DC0E75DBA}" type="datetimeFigureOut">
              <a:rPr lang="en-IN" smtClean="0"/>
              <a:t>03-04-2020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E1A1-D11D-4AE9-8AA8-6A5EFD437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99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818D-BE9D-4E06-A6BC-F03DC0E75DBA}" type="datetimeFigureOut">
              <a:rPr lang="en-IN" smtClean="0"/>
              <a:t>03-04-2020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E1A1-D11D-4AE9-8AA8-6A5EFD437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5596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818D-BE9D-4E06-A6BC-F03DC0E75DBA}" type="datetimeFigureOut">
              <a:rPr lang="en-IN" smtClean="0"/>
              <a:t>03-04-2020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E1A1-D11D-4AE9-8AA8-6A5EFD437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232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818D-BE9D-4E06-A6BC-F03DC0E75DBA}" type="datetimeFigureOut">
              <a:rPr lang="en-IN" smtClean="0"/>
              <a:t>03-04-2020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E1A1-D11D-4AE9-8AA8-6A5EFD437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2240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818D-BE9D-4E06-A6BC-F03DC0E75DBA}" type="datetimeFigureOut">
              <a:rPr lang="en-IN" smtClean="0"/>
              <a:t>03-04-2020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E1A1-D11D-4AE9-8AA8-6A5EFD437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226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818D-BE9D-4E06-A6BC-F03DC0E75DBA}" type="datetimeFigureOut">
              <a:rPr lang="en-IN" smtClean="0"/>
              <a:t>03-04-2020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E1A1-D11D-4AE9-8AA8-6A5EFD437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5107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818D-BE9D-4E06-A6BC-F03DC0E75DBA}" type="datetimeFigureOut">
              <a:rPr lang="en-IN" smtClean="0"/>
              <a:t>03-04-2020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E1A1-D11D-4AE9-8AA8-6A5EFD437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3049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818D-BE9D-4E06-A6BC-F03DC0E75DBA}" type="datetimeFigureOut">
              <a:rPr lang="en-IN" smtClean="0"/>
              <a:t>03-04-2020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E1A1-D11D-4AE9-8AA8-6A5EFD437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1581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818D-BE9D-4E06-A6BC-F03DC0E75DBA}" type="datetimeFigureOut">
              <a:rPr lang="en-IN" smtClean="0"/>
              <a:t>03-04-2020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E1A1-D11D-4AE9-8AA8-6A5EFD437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9993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818D-BE9D-4E06-A6BC-F03DC0E75DBA}" type="datetimeFigureOut">
              <a:rPr lang="en-IN" smtClean="0"/>
              <a:t>03-04-2020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E1A1-D11D-4AE9-8AA8-6A5EFD437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2665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8818D-BE9D-4E06-A6BC-F03DC0E75DBA}" type="datetimeFigureOut">
              <a:rPr lang="en-IN" smtClean="0"/>
              <a:t>03-04-2020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CE1A1-D11D-4AE9-8AA8-6A5EFD437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620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CONTEMPORARY INDIAN PHILOSOPHY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dirty="0" err="1" smtClean="0"/>
              <a:t>BASANT</a:t>
            </a:r>
            <a:r>
              <a:rPr lang="en-US" dirty="0" smtClean="0"/>
              <a:t> KUMAR </a:t>
            </a:r>
            <a:r>
              <a:rPr lang="en-US" dirty="0" err="1" smtClean="0"/>
              <a:t>LAL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CHAPTER – 1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SWAMI VIVEKANANDA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PG NO. 29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SECTION NAME: NATURE OF THE LIBERATED</a:t>
            </a:r>
            <a:endParaRPr lang="en-IN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89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90"/>
    </mc:Choice>
    <mc:Fallback>
      <p:transition spd="slow" advTm="32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n-US" dirty="0" smtClean="0"/>
              <a:t>Immortality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Only when man is able to pass beyond the cycle of births and rebirths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Birth is the association of the soul with the body -</a:t>
            </a:r>
          </a:p>
          <a:p>
            <a:r>
              <a:rPr lang="en-US" dirty="0" smtClean="0"/>
              <a:t>bondage</a:t>
            </a:r>
          </a:p>
          <a:p>
            <a:r>
              <a:rPr lang="en-US" dirty="0" smtClean="0"/>
              <a:t>Causes of suffering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Births are guided by the </a:t>
            </a:r>
            <a:r>
              <a:rPr lang="en-US" i="1" dirty="0" smtClean="0"/>
              <a:t>karma</a:t>
            </a:r>
            <a:r>
              <a:rPr lang="en-US" dirty="0" smtClean="0"/>
              <a:t> performed by the self</a:t>
            </a:r>
          </a:p>
          <a:p>
            <a:pPr marL="0" indent="0">
              <a:buNone/>
            </a:pPr>
            <a:r>
              <a:rPr lang="en-US" dirty="0" smtClean="0"/>
              <a:t>A different kind of </a:t>
            </a:r>
            <a:r>
              <a:rPr lang="en-US" i="1" dirty="0" smtClean="0"/>
              <a:t>karma</a:t>
            </a:r>
            <a:r>
              <a:rPr lang="en-US" dirty="0" smtClean="0"/>
              <a:t> will stop this process</a:t>
            </a:r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42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303"/>
    </mc:Choice>
    <mc:Fallback>
      <p:transition spd="slow" advTm="462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r>
              <a:rPr lang="en-US" dirty="0" smtClean="0"/>
              <a:t>What kind of action would stop this cycle?</a:t>
            </a:r>
          </a:p>
          <a:p>
            <a:pPr>
              <a:lnSpc>
                <a:spcPct val="250000"/>
              </a:lnSpc>
            </a:pPr>
            <a:r>
              <a:rPr lang="en-US" dirty="0" smtClean="0"/>
              <a:t>What happens after immortality is attained?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72"/>
    </mc:Choice>
    <mc:Fallback>
      <p:transition spd="slow" advTm="58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state of immortality -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Freedom from the chain of birth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Freedom from suffering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State of knowledge</a:t>
            </a:r>
          </a:p>
          <a:p>
            <a:pPr>
              <a:lnSpc>
                <a:spcPct val="150000"/>
              </a:lnSpc>
            </a:pPr>
            <a:r>
              <a:rPr lang="en-US" dirty="0" err="1" smtClean="0"/>
              <a:t>Realisation</a:t>
            </a:r>
            <a:r>
              <a:rPr lang="en-US" dirty="0" smtClean="0"/>
              <a:t> of the free character of the soul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State of positive joy</a:t>
            </a:r>
          </a:p>
          <a:p>
            <a:pPr>
              <a:lnSpc>
                <a:spcPct val="150000"/>
              </a:lnSpc>
            </a:pPr>
            <a:r>
              <a:rPr lang="en-US" dirty="0"/>
              <a:t>Description of </a:t>
            </a:r>
            <a:r>
              <a:rPr lang="en-US" i="1" dirty="0" err="1"/>
              <a:t>mukta</a:t>
            </a:r>
            <a:endParaRPr lang="en-IN" i="1" dirty="0"/>
          </a:p>
          <a:p>
            <a:pPr>
              <a:lnSpc>
                <a:spcPct val="150000"/>
              </a:lnSpc>
            </a:pPr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9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532"/>
    </mc:Choice>
    <mc:Fallback>
      <p:transition spd="slow" advTm="281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Jīvan-mukti</a:t>
            </a:r>
            <a:r>
              <a:rPr lang="en-US" dirty="0" smtClean="0"/>
              <a:t> and </a:t>
            </a:r>
            <a:r>
              <a:rPr lang="en-US" dirty="0" err="1" smtClean="0"/>
              <a:t>Videha-mukti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Jīvan-mukti</a:t>
            </a:r>
            <a:r>
              <a:rPr lang="en-US" dirty="0" smtClean="0"/>
              <a:t> –</a:t>
            </a:r>
          </a:p>
          <a:p>
            <a:r>
              <a:rPr lang="en-US" dirty="0" smtClean="0"/>
              <a:t>In body – ceases to identify himself with the body</a:t>
            </a:r>
          </a:p>
          <a:p>
            <a:r>
              <a:rPr lang="en-US" dirty="0" smtClean="0"/>
              <a:t>Actions not for the needs of body and the senses</a:t>
            </a:r>
          </a:p>
          <a:p>
            <a:r>
              <a:rPr lang="en-US" dirty="0" smtClean="0"/>
              <a:t>Dispassionate manner of actions</a:t>
            </a:r>
          </a:p>
          <a:p>
            <a:r>
              <a:rPr lang="en-US" dirty="0" smtClean="0"/>
              <a:t>Not affected by activities</a:t>
            </a:r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0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963"/>
    </mc:Choice>
    <mc:Fallback>
      <p:transition spd="slow" advTm="285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Continues in his embodied existence so long as the </a:t>
            </a:r>
            <a:r>
              <a:rPr lang="en-US" i="1" dirty="0" smtClean="0"/>
              <a:t>karmas</a:t>
            </a:r>
            <a:r>
              <a:rPr lang="en-US" dirty="0" smtClean="0"/>
              <a:t> determining the body are not completely exhausted 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the state of body less immortality</a:t>
            </a:r>
            <a:endParaRPr lang="en-IN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52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139"/>
    </mc:Choice>
    <mc:Fallback>
      <p:transition spd="slow" advTm="203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175</Words>
  <Application>Microsoft Office PowerPoint</Application>
  <PresentationFormat>On-screen Show (4:3)</PresentationFormat>
  <Paragraphs>33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CONTEMPORARY INDIAN PHILOSOPHY - BASANT KUMAR LAL</vt:lpstr>
      <vt:lpstr>Immortality</vt:lpstr>
      <vt:lpstr>PowerPoint Presentation</vt:lpstr>
      <vt:lpstr>In the state of immortality -</vt:lpstr>
      <vt:lpstr>Jīvan-mukti and Videha-mukti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 - 204</dc:title>
  <dc:creator>ASUS</dc:creator>
  <cp:lastModifiedBy>ASUS</cp:lastModifiedBy>
  <cp:revision>5</cp:revision>
  <dcterms:created xsi:type="dcterms:W3CDTF">2020-04-03T14:31:43Z</dcterms:created>
  <dcterms:modified xsi:type="dcterms:W3CDTF">2020-04-03T15:56:55Z</dcterms:modified>
</cp:coreProperties>
</file>