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6916F2-CF3A-DE48-A058-814D50AF732D}"/>
              </a:ext>
            </a:extLst>
          </p:cNvPr>
          <p:cNvSpPr/>
          <p:nvPr/>
        </p:nvSpPr>
        <p:spPr>
          <a:xfrm>
            <a:off x="461367" y="321467"/>
            <a:ext cx="10644188" cy="27371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chemeClr val="tx1"/>
                </a:solidFill>
              </a:rPr>
              <a:t>VIDYASAGAR UNIVERSITY</a:t>
            </a: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A38A2-AC50-6E45-901B-6ACC79B13A78}"/>
              </a:ext>
            </a:extLst>
          </p:cNvPr>
          <p:cNvSpPr/>
          <p:nvPr/>
        </p:nvSpPr>
        <p:spPr>
          <a:xfrm>
            <a:off x="1346894" y="2118656"/>
            <a:ext cx="8873134" cy="9822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2"/>
                </a:solidFill>
              </a:rPr>
              <a:t>MIDNAPORE . WEST BENGAL . PIN - 721102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C0ED7-ADA8-9346-B9CB-F31E3FBE92DB}"/>
              </a:ext>
            </a:extLst>
          </p:cNvPr>
          <p:cNvSpPr/>
          <p:nvPr/>
        </p:nvSpPr>
        <p:spPr>
          <a:xfrm>
            <a:off x="461367" y="3298036"/>
            <a:ext cx="6251376" cy="7408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DEPARTMENT OF</a:t>
            </a:r>
            <a:r>
              <a:rPr lang="bn-BD" sz="2800" b="1">
                <a:solidFill>
                  <a:schemeClr val="accent2"/>
                </a:solidFill>
              </a:rPr>
              <a:t> HISTORY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FEF4BD-F858-F34B-BBA2-3A5627ADFEA0}"/>
              </a:ext>
            </a:extLst>
          </p:cNvPr>
          <p:cNvSpPr/>
          <p:nvPr/>
        </p:nvSpPr>
        <p:spPr>
          <a:xfrm>
            <a:off x="7983140" y="3058582"/>
            <a:ext cx="2920008" cy="1387084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M.Phil  </a:t>
            </a:r>
          </a:p>
          <a:p>
            <a:pPr algn="ctr"/>
            <a:r>
              <a:rPr lang="en-GB" sz="2800" b="1">
                <a:solidFill>
                  <a:schemeClr val="accent2"/>
                </a:solidFill>
              </a:rPr>
              <a:t>SEMESTER – II   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19AA08-1A6A-7E43-8BB8-7E1F761CF8A1}"/>
              </a:ext>
            </a:extLst>
          </p:cNvPr>
          <p:cNvSpPr/>
          <p:nvPr/>
        </p:nvSpPr>
        <p:spPr>
          <a:xfrm>
            <a:off x="2928937" y="4182403"/>
            <a:ext cx="6804422" cy="9108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/>
                </a:solidFill>
              </a:rPr>
              <a:t>DR. SHAMITA SARKAR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573F46-3880-D149-9BE2-F1DA85578E8A}"/>
              </a:ext>
            </a:extLst>
          </p:cNvPr>
          <p:cNvSpPr/>
          <p:nvPr/>
        </p:nvSpPr>
        <p:spPr>
          <a:xfrm>
            <a:off x="461367" y="5214939"/>
            <a:ext cx="11129367" cy="10523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chemeClr val="accent5"/>
                </a:solidFill>
              </a:rPr>
              <a:t>COURSE : HIS-122 : UNIT- [</a:t>
            </a:r>
            <a:r>
              <a:rPr lang="en-GB" sz="2800">
                <a:solidFill>
                  <a:schemeClr val="accent5"/>
                </a:solidFill>
              </a:rPr>
              <a:t>Environment and Protest in Independent India]</a:t>
            </a:r>
            <a:endParaRPr lang="en-US" sz="2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6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D0AB7AD-51E2-A54A-A078-C52228BD2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" y="385333"/>
            <a:ext cx="10804922" cy="588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8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38BF484-280C-3F40-B5B1-3242B3D00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6" y="303609"/>
            <a:ext cx="110724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4C4501-E176-7B40-AAE0-087156676211}"/>
              </a:ext>
            </a:extLst>
          </p:cNvPr>
          <p:cNvSpPr/>
          <p:nvPr/>
        </p:nvSpPr>
        <p:spPr>
          <a:xfrm>
            <a:off x="1166812" y="95443"/>
            <a:ext cx="10251282" cy="37621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PPT PRESENTATION </a:t>
            </a:r>
          </a:p>
          <a:p>
            <a:pPr algn="ctr"/>
            <a:r>
              <a:rPr lang="en-GB" sz="4800" b="1">
                <a:solidFill>
                  <a:schemeClr val="tx1"/>
                </a:solidFill>
              </a:rPr>
              <a:t>ON</a:t>
            </a:r>
            <a:endParaRPr lang="bn-BD" sz="4800" b="1">
              <a:solidFill>
                <a:srgbClr val="FF0000"/>
              </a:solidFill>
            </a:endParaRPr>
          </a:p>
          <a:p>
            <a:pPr algn="ctr"/>
            <a:r>
              <a:rPr lang="en-GB" sz="4800" b="1">
                <a:solidFill>
                  <a:srgbClr val="FF0000"/>
                </a:solidFill>
              </a:rPr>
              <a:t>ENVIRONMENTAL MOVEMENTS IN INDIA</a:t>
            </a:r>
            <a:endParaRPr lang="en-GB" sz="4800" b="1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38EC16-3F25-714E-8BC5-A99603629070}"/>
              </a:ext>
            </a:extLst>
          </p:cNvPr>
          <p:cNvSpPr/>
          <p:nvPr/>
        </p:nvSpPr>
        <p:spPr>
          <a:xfrm>
            <a:off x="1696640" y="5408174"/>
            <a:ext cx="8798720" cy="1220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accent1">
                    <a:lumMod val="75000"/>
                  </a:schemeClr>
                </a:solidFill>
              </a:rPr>
              <a:t>DR. SHAMITA SARKAR</a:t>
            </a:r>
            <a:endParaRPr lang="en-US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79688B-22BD-E646-9D05-04F7C83F0E5C}"/>
              </a:ext>
            </a:extLst>
          </p:cNvPr>
          <p:cNvSpPr/>
          <p:nvPr/>
        </p:nvSpPr>
        <p:spPr>
          <a:xfrm>
            <a:off x="482203" y="4022895"/>
            <a:ext cx="10935891" cy="1220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</a:rPr>
              <a:t>COURSE – HIS-122 </a:t>
            </a:r>
            <a:r>
              <a:rPr lang="en-GB" sz="2800" b="1">
                <a:solidFill>
                  <a:schemeClr val="tx1"/>
                </a:solidFill>
              </a:rPr>
              <a:t>  .  UNIT - I</a:t>
            </a:r>
            <a:r>
              <a:rPr lang="bn-BD" sz="2800" b="1">
                <a:solidFill>
                  <a:schemeClr val="tx1"/>
                </a:solidFill>
              </a:rPr>
              <a:t>I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12D120-7889-7041-9D86-3598AB104C5C}"/>
              </a:ext>
            </a:extLst>
          </p:cNvPr>
          <p:cNvSpPr/>
          <p:nvPr/>
        </p:nvSpPr>
        <p:spPr>
          <a:xfrm>
            <a:off x="732235" y="866180"/>
            <a:ext cx="9286874" cy="5125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This ppt </a:t>
            </a:r>
            <a:r>
              <a:rPr lang="en-GB" sz="4800" b="1"/>
              <a:t>for one</a:t>
            </a:r>
            <a:r>
              <a:rPr lang="en-US" sz="4800" b="1"/>
              <a:t> class lectures</a:t>
            </a:r>
          </a:p>
        </p:txBody>
      </p:sp>
    </p:spTree>
    <p:extLst>
      <p:ext uri="{BB962C8B-B14F-4D97-AF65-F5344CB8AC3E}">
        <p14:creationId xmlns:p14="http://schemas.microsoft.com/office/powerpoint/2010/main" val="426279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E79BF2A-3359-4F42-AE0F-9F739E579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78" y="390578"/>
            <a:ext cx="11322844" cy="607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1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BAB2AE6-D80C-1341-A4A2-4A295EA38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72" y="357188"/>
            <a:ext cx="10788379" cy="598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5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248AD89-BE75-6446-B24C-4ADC92520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72" y="429847"/>
            <a:ext cx="10572749" cy="57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5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9A2ECB6-0209-5D48-9534-FF9DB2129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79" y="732235"/>
            <a:ext cx="10468528" cy="55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9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CDD6F77-6C27-EA45-8FC6-7863F3FA6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6" y="588774"/>
            <a:ext cx="10590610" cy="57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1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C04226C-9A7E-8B4D-9C60-8105C4466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16" y="535782"/>
            <a:ext cx="10624433" cy="59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784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6</cp:revision>
  <dcterms:modified xsi:type="dcterms:W3CDTF">2020-05-18T07:29:46Z</dcterms:modified>
</cp:coreProperties>
</file>