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0BBED-E891-0843-88CD-278E415DC107}" v="156" dt="2020-04-27T07:03:53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17" Type="http://schemas.microsoft.com/office/2015/10/relationships/revisionInfo" Target="revisionInfo.xml" /><Relationship Id="rId2" Type="http://schemas.openxmlformats.org/officeDocument/2006/relationships/slide" Target="slides/slide1.xml" /><Relationship Id="rId16" Type="http://schemas.microsoft.com/office/2016/11/relationships/changesInfo" Target="changesInfos/changesInfo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vendumandal45@gmail.com" userId="673eb76aacf1797a" providerId="LiveId" clId="{12B0BBED-E891-0843-88CD-278E415DC107}"/>
    <pc:docChg chg="custSel addSld modSld">
      <pc:chgData name="shuvendumandal45@gmail.com" userId="673eb76aacf1797a" providerId="LiveId" clId="{12B0BBED-E891-0843-88CD-278E415DC107}" dt="2020-04-27T07:03:53.618" v="166" actId="14100"/>
      <pc:docMkLst>
        <pc:docMk/>
      </pc:docMkLst>
      <pc:sldChg chg="addSp delSp modSp mod modClrScheme chgLayout">
        <pc:chgData name="shuvendumandal45@gmail.com" userId="673eb76aacf1797a" providerId="LiveId" clId="{12B0BBED-E891-0843-88CD-278E415DC107}" dt="2020-04-26T07:21:56.569" v="3" actId="14100"/>
        <pc:sldMkLst>
          <pc:docMk/>
          <pc:sldMk cId="3065219034" sldId="256"/>
        </pc:sldMkLst>
        <pc:spChg chg="del">
          <ac:chgData name="shuvendumandal45@gmail.com" userId="673eb76aacf1797a" providerId="LiveId" clId="{12B0BBED-E891-0843-88CD-278E415DC107}" dt="2020-04-26T07:21:24.833" v="0" actId="700"/>
          <ac:spMkLst>
            <pc:docMk/>
            <pc:sldMk cId="3065219034" sldId="256"/>
            <ac:spMk id="2" creationId="{43B9D7A6-8FEF-8E44-B48D-96CC043DEC1D}"/>
          </ac:spMkLst>
        </pc:spChg>
        <pc:spChg chg="del">
          <ac:chgData name="shuvendumandal45@gmail.com" userId="673eb76aacf1797a" providerId="LiveId" clId="{12B0BBED-E891-0843-88CD-278E415DC107}" dt="2020-04-26T07:21:24.833" v="0" actId="700"/>
          <ac:spMkLst>
            <pc:docMk/>
            <pc:sldMk cId="3065219034" sldId="256"/>
            <ac:spMk id="3" creationId="{188635CC-BB86-1B4A-A5E7-B9270545B65C}"/>
          </ac:spMkLst>
        </pc:spChg>
        <pc:picChg chg="add mod">
          <ac:chgData name="shuvendumandal45@gmail.com" userId="673eb76aacf1797a" providerId="LiveId" clId="{12B0BBED-E891-0843-88CD-278E415DC107}" dt="2020-04-26T07:21:56.569" v="3" actId="14100"/>
          <ac:picMkLst>
            <pc:docMk/>
            <pc:sldMk cId="3065219034" sldId="256"/>
            <ac:picMk id="4" creationId="{6875A46F-F8FF-5E4B-8E59-88BBBAA82279}"/>
          </ac:picMkLst>
        </pc:picChg>
      </pc:sldChg>
      <pc:sldChg chg="modSp add">
        <pc:chgData name="shuvendumandal45@gmail.com" userId="673eb76aacf1797a" providerId="LiveId" clId="{12B0BBED-E891-0843-88CD-278E415DC107}" dt="2020-04-27T06:57:12.386" v="104" actId="20577"/>
        <pc:sldMkLst>
          <pc:docMk/>
          <pc:sldMk cId="740162775" sldId="257"/>
        </pc:sldMkLst>
        <pc:spChg chg="mod">
          <ac:chgData name="shuvendumandal45@gmail.com" userId="673eb76aacf1797a" providerId="LiveId" clId="{12B0BBED-E891-0843-88CD-278E415DC107}" dt="2020-04-27T06:56:45.171" v="74" actId="1076"/>
          <ac:spMkLst>
            <pc:docMk/>
            <pc:sldMk cId="740162775" sldId="257"/>
            <ac:spMk id="2" creationId="{064C4501-E176-7B40-AAE0-087156676211}"/>
          </ac:spMkLst>
        </pc:spChg>
        <pc:spChg chg="mod">
          <ac:chgData name="shuvendumandal45@gmail.com" userId="673eb76aacf1797a" providerId="LiveId" clId="{12B0BBED-E891-0843-88CD-278E415DC107}" dt="2020-04-27T06:57:12.386" v="104" actId="20577"/>
          <ac:spMkLst>
            <pc:docMk/>
            <pc:sldMk cId="740162775" sldId="257"/>
            <ac:spMk id="4" creationId="{0379688B-22BD-E646-9D05-04F7C83F0E5C}"/>
          </ac:spMkLst>
        </pc:spChg>
      </pc:sldChg>
      <pc:sldChg chg="modSp add">
        <pc:chgData name="shuvendumandal45@gmail.com" userId="673eb76aacf1797a" providerId="LiveId" clId="{12B0BBED-E891-0843-88CD-278E415DC107}" dt="2020-04-27T06:57:57.668" v="121" actId="20577"/>
        <pc:sldMkLst>
          <pc:docMk/>
          <pc:sldMk cId="4262793030" sldId="258"/>
        </pc:sldMkLst>
        <pc:spChg chg="mod">
          <ac:chgData name="shuvendumandal45@gmail.com" userId="673eb76aacf1797a" providerId="LiveId" clId="{12B0BBED-E891-0843-88CD-278E415DC107}" dt="2020-04-27T06:57:57.668" v="121" actId="20577"/>
          <ac:spMkLst>
            <pc:docMk/>
            <pc:sldMk cId="4262793030" sldId="258"/>
            <ac:spMk id="2" creationId="{1012D120-7889-7041-9D86-3598AB104C5C}"/>
          </ac:spMkLst>
        </pc:spChg>
      </pc:sldChg>
      <pc:sldChg chg="addSp modSp new">
        <pc:chgData name="shuvendumandal45@gmail.com" userId="673eb76aacf1797a" providerId="LiveId" clId="{12B0BBED-E891-0843-88CD-278E415DC107}" dt="2020-04-27T07:01:05.381" v="129" actId="14100"/>
        <pc:sldMkLst>
          <pc:docMk/>
          <pc:sldMk cId="3214573426" sldId="259"/>
        </pc:sldMkLst>
        <pc:picChg chg="add mod">
          <ac:chgData name="shuvendumandal45@gmail.com" userId="673eb76aacf1797a" providerId="LiveId" clId="{12B0BBED-E891-0843-88CD-278E415DC107}" dt="2020-04-27T07:01:05.381" v="129" actId="14100"/>
          <ac:picMkLst>
            <pc:docMk/>
            <pc:sldMk cId="3214573426" sldId="259"/>
            <ac:picMk id="2" creationId="{17DBD0A0-459C-FD43-88C5-B8BF6F624FED}"/>
          </ac:picMkLst>
        </pc:picChg>
      </pc:sldChg>
      <pc:sldChg chg="addSp modSp new">
        <pc:chgData name="shuvendumandal45@gmail.com" userId="673eb76aacf1797a" providerId="LiveId" clId="{12B0BBED-E891-0843-88CD-278E415DC107}" dt="2020-04-27T07:01:36.283" v="135" actId="14100"/>
        <pc:sldMkLst>
          <pc:docMk/>
          <pc:sldMk cId="760772645" sldId="260"/>
        </pc:sldMkLst>
        <pc:picChg chg="add mod">
          <ac:chgData name="shuvendumandal45@gmail.com" userId="673eb76aacf1797a" providerId="LiveId" clId="{12B0BBED-E891-0843-88CD-278E415DC107}" dt="2020-04-27T07:01:36.283" v="135" actId="14100"/>
          <ac:picMkLst>
            <pc:docMk/>
            <pc:sldMk cId="760772645" sldId="260"/>
            <ac:picMk id="2" creationId="{4F0AEB0A-C1AB-6845-AE99-6FE343C7EA6D}"/>
          </ac:picMkLst>
        </pc:picChg>
      </pc:sldChg>
      <pc:sldChg chg="addSp modSp new">
        <pc:chgData name="shuvendumandal45@gmail.com" userId="673eb76aacf1797a" providerId="LiveId" clId="{12B0BBED-E891-0843-88CD-278E415DC107}" dt="2020-04-27T07:02:05.603" v="142" actId="1076"/>
        <pc:sldMkLst>
          <pc:docMk/>
          <pc:sldMk cId="1825699984" sldId="261"/>
        </pc:sldMkLst>
        <pc:picChg chg="add mod">
          <ac:chgData name="shuvendumandal45@gmail.com" userId="673eb76aacf1797a" providerId="LiveId" clId="{12B0BBED-E891-0843-88CD-278E415DC107}" dt="2020-04-27T07:02:05.603" v="142" actId="1076"/>
          <ac:picMkLst>
            <pc:docMk/>
            <pc:sldMk cId="1825699984" sldId="261"/>
            <ac:picMk id="2" creationId="{EDCB8539-0906-0A4A-BF68-3F24D6193325}"/>
          </ac:picMkLst>
        </pc:picChg>
      </pc:sldChg>
      <pc:sldChg chg="addSp modSp new">
        <pc:chgData name="shuvendumandal45@gmail.com" userId="673eb76aacf1797a" providerId="LiveId" clId="{12B0BBED-E891-0843-88CD-278E415DC107}" dt="2020-04-27T07:02:27.946" v="147" actId="1076"/>
        <pc:sldMkLst>
          <pc:docMk/>
          <pc:sldMk cId="626558996" sldId="262"/>
        </pc:sldMkLst>
        <pc:picChg chg="add mod">
          <ac:chgData name="shuvendumandal45@gmail.com" userId="673eb76aacf1797a" providerId="LiveId" clId="{12B0BBED-E891-0843-88CD-278E415DC107}" dt="2020-04-27T07:02:27.946" v="147" actId="1076"/>
          <ac:picMkLst>
            <pc:docMk/>
            <pc:sldMk cId="626558996" sldId="262"/>
            <ac:picMk id="2" creationId="{075FA2C2-EDAF-A84F-BEF6-4BF773037F87}"/>
          </ac:picMkLst>
        </pc:picChg>
      </pc:sldChg>
      <pc:sldChg chg="addSp modSp new">
        <pc:chgData name="shuvendumandal45@gmail.com" userId="673eb76aacf1797a" providerId="LiveId" clId="{12B0BBED-E891-0843-88CD-278E415DC107}" dt="2020-04-27T07:02:49.843" v="153" actId="14100"/>
        <pc:sldMkLst>
          <pc:docMk/>
          <pc:sldMk cId="2424336109" sldId="263"/>
        </pc:sldMkLst>
        <pc:picChg chg="add mod">
          <ac:chgData name="shuvendumandal45@gmail.com" userId="673eb76aacf1797a" providerId="LiveId" clId="{12B0BBED-E891-0843-88CD-278E415DC107}" dt="2020-04-27T07:02:49.843" v="153" actId="14100"/>
          <ac:picMkLst>
            <pc:docMk/>
            <pc:sldMk cId="2424336109" sldId="263"/>
            <ac:picMk id="2" creationId="{1797B23A-C27D-B840-A64D-C1EDDC432058}"/>
          </ac:picMkLst>
        </pc:picChg>
      </pc:sldChg>
      <pc:sldChg chg="addSp modSp new">
        <pc:chgData name="shuvendumandal45@gmail.com" userId="673eb76aacf1797a" providerId="LiveId" clId="{12B0BBED-E891-0843-88CD-278E415DC107}" dt="2020-04-27T07:03:09.093" v="159" actId="14100"/>
        <pc:sldMkLst>
          <pc:docMk/>
          <pc:sldMk cId="2350730020" sldId="264"/>
        </pc:sldMkLst>
        <pc:picChg chg="add mod">
          <ac:chgData name="shuvendumandal45@gmail.com" userId="673eb76aacf1797a" providerId="LiveId" clId="{12B0BBED-E891-0843-88CD-278E415DC107}" dt="2020-04-27T07:03:09.093" v="159" actId="14100"/>
          <ac:picMkLst>
            <pc:docMk/>
            <pc:sldMk cId="2350730020" sldId="264"/>
            <ac:picMk id="2" creationId="{AA6B02C5-F96D-0449-97E2-35ACE6F074A0}"/>
          </ac:picMkLst>
        </pc:picChg>
      </pc:sldChg>
      <pc:sldChg chg="addSp modSp new">
        <pc:chgData name="shuvendumandal45@gmail.com" userId="673eb76aacf1797a" providerId="LiveId" clId="{12B0BBED-E891-0843-88CD-278E415DC107}" dt="2020-04-27T07:03:53.618" v="166" actId="14100"/>
        <pc:sldMkLst>
          <pc:docMk/>
          <pc:sldMk cId="1181923989" sldId="265"/>
        </pc:sldMkLst>
        <pc:picChg chg="add mod">
          <ac:chgData name="shuvendumandal45@gmail.com" userId="673eb76aacf1797a" providerId="LiveId" clId="{12B0BBED-E891-0843-88CD-278E415DC107}" dt="2020-04-27T07:03:53.618" v="166" actId="14100"/>
          <ac:picMkLst>
            <pc:docMk/>
            <pc:sldMk cId="1181923989" sldId="265"/>
            <ac:picMk id="2" creationId="{8F696F53-8E55-C947-B484-9C862E66FC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677D-A9BF-BE45-8D14-638F47F81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3C3CB-9EE5-8145-B1AB-54DDCFA5A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F8A44-3483-4549-A963-5632F3A6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1C50-C72A-DB4F-ADAD-2951D316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5128-17C3-E44F-A558-1D163F81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1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6CFF-88CA-164E-88C2-7B71E94F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19643-55A8-D94B-8EEB-99E94FA30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1552F-B0EC-4244-AE3F-255B8CD2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25C0F-F3B4-5E4F-AD95-07CAC910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40EB-75C6-D34D-AE88-B9F1B02F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4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0EA9A-135B-8742-909E-7BAE3DE91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BE88A-0449-8E47-8826-AC27B866D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5F06-E584-904F-AAB3-70C974D3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40E9-5B24-E747-AC4B-1ED24AB6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C56C-16F2-424E-A623-B885F6F4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DAE6-55A5-F042-9794-9230EC16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5F3B-04F6-404F-9590-A36AB312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1B6E5-BD0A-C240-A662-97197207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828C5-860C-2941-BDA4-92C1A5DC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6F1AE-1152-8E45-8757-C3289991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7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824F-4B3E-F948-9907-B958D5D3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6F399-DBFE-C949-8525-20AAA59DD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157A-5875-AA47-8D4F-0370B298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782C-126A-E94B-8D8A-3E9168BD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30E8C-A8CC-DD41-B104-EA8486A3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3DAA-7E3A-F34D-A68A-1380E68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E2A4-3C0B-6042-846F-DEC70DA73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37694-A695-8E41-B3FD-1E647316E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91A89-DE8C-E045-94F5-566ED424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44E6C-27FB-C948-9594-0C5C81F8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518F9-483C-D84B-9FCF-141B6374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B9D1-C359-1048-B869-A68A20E5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9E5D4-E52D-3B49-8F97-ADBE15C6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63EA1-765D-9344-8D7E-C97F0E61E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27FCF-AA85-EB45-A53B-54E6E8B4B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09356-28B9-A749-97BC-2F4C8A83D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CD38E-C6E2-3649-8E8A-F27F159C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5FF9B-B2E8-CB4B-A438-C6259D20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0AB48-B0F3-F24D-828E-6C883E8A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AB58-7244-8042-AD26-423C2070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FABD7-4B6F-914B-9C80-DE936384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4DCE-FBCC-FA43-BC56-5E8D8ABE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2BAD6-9284-EE46-9E65-5665EE3C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ECA8C-95D9-ED45-86E4-BD3E6D83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913A6-20B1-6C4B-B455-E87CF589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F550C-BFCD-694C-888F-0F7A0868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EC5F-CBAA-1A48-A454-7304C2E5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A01B-027B-0749-AECF-FF919758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241FD-E87C-F74E-A1D8-C8CAFC29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721F1-0FB7-484E-8627-FB298891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68941-C257-3047-871D-E817B125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0749C-293E-9A43-AB12-0A423838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3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5AE8-D8F7-7B48-B146-3A3605F2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A816D-A6E3-FC41-BA89-E98D60F93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25C60-5B21-804F-99FE-AF09DFA94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1BD0F-9863-004E-ABE5-F8E05BCD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ED8EA-F318-2E47-B234-EB9D70A6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FB07-C5F9-1544-B08D-EBD8D5C6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8B729-B7C5-8546-A2BF-32D2F892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42E9E-EAB2-2549-85AE-28FF84A20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6BA2-09D6-124B-990B-FCF8D9991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2046-87E7-7E4D-B98E-CA7B8915690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3659-CA98-094B-8D9F-D3EAFD70B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2BF16-A8FE-F749-8496-A1DD731E1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090D-46CF-4847-816A-6A4D9862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75A46F-F8FF-5E4B-8E59-88BBBAA8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160734"/>
            <a:ext cx="11246499" cy="63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696F53-8E55-C947-B484-9C862E66F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5" y="395587"/>
            <a:ext cx="10321635" cy="56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2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970359" y="178078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</a:p>
          <a:p>
            <a:pPr algn="ctr"/>
            <a:r>
              <a:rPr lang="en-GB" sz="4800" b="1">
                <a:solidFill>
                  <a:srgbClr val="C00000"/>
                </a:solidFill>
              </a:rPr>
              <a:t>SPECIAL MARRIAGE ACT, 1954</a:t>
            </a:r>
            <a:endParaRPr lang="bn-BD" sz="4800" b="1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PAPER - V</a:t>
            </a:r>
            <a:r>
              <a:rPr lang="bn-BD" sz="2800" b="1">
                <a:solidFill>
                  <a:schemeClr val="tx1"/>
                </a:solidFill>
              </a:rPr>
              <a:t> </a:t>
            </a:r>
            <a:r>
              <a:rPr lang="en-GB" sz="2800" b="1">
                <a:solidFill>
                  <a:schemeClr val="tx1"/>
                </a:solidFill>
              </a:rPr>
              <a:t>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is equal to </a:t>
            </a:r>
            <a:r>
              <a:rPr lang="en-GB" sz="4800" b="1"/>
              <a:t>two </a:t>
            </a:r>
            <a:r>
              <a:rPr lang="en-US" sz="4800" b="1"/>
              <a:t>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DBD0A0-459C-FD43-88C5-B8BF6F624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3" y="423334"/>
            <a:ext cx="10297584" cy="56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7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0AEB0A-C1AB-6845-AE99-6FE343C7E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" y="625078"/>
            <a:ext cx="10501312" cy="58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CB8539-0906-0A4A-BF68-3F24D6193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6" y="468511"/>
            <a:ext cx="9822657" cy="59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5FA2C2-EDAF-A84F-BEF6-4BF77303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29608"/>
            <a:ext cx="9175749" cy="55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5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97B23A-C27D-B840-A64D-C1EDDC43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428625"/>
            <a:ext cx="9876234" cy="58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3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A6B02C5-F96D-0449-97E2-35ACE6F07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375047"/>
            <a:ext cx="10304859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3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modified xsi:type="dcterms:W3CDTF">2020-04-27T07:03:59Z</dcterms:modified>
</cp:coreProperties>
</file>