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theme" Target="../theme/theme1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5/5/2020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2EFDA-3A2E-1A41-BA1A-DD7AAD573924}"/>
              </a:ext>
            </a:extLst>
          </p:cNvPr>
          <p:cNvSpPr/>
          <p:nvPr/>
        </p:nvSpPr>
        <p:spPr>
          <a:xfrm>
            <a:off x="286577" y="0"/>
            <a:ext cx="11800283" cy="6679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6E950-42AD-F140-8ADB-A5D42E0FB907}"/>
              </a:ext>
            </a:extLst>
          </p:cNvPr>
          <p:cNvSpPr/>
          <p:nvPr/>
        </p:nvSpPr>
        <p:spPr>
          <a:xfrm>
            <a:off x="1059656" y="112979"/>
            <a:ext cx="10072686" cy="9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VIDYASAGAR UNIVERSITY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E0D270-5D6B-4B41-B7D5-0D526BE97C30}"/>
              </a:ext>
            </a:extLst>
          </p:cNvPr>
          <p:cNvSpPr/>
          <p:nvPr/>
        </p:nvSpPr>
        <p:spPr>
          <a:xfrm>
            <a:off x="1119438" y="1125504"/>
            <a:ext cx="9953121" cy="800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EF9C75-2398-6B45-A23A-58727877DCF8}"/>
              </a:ext>
            </a:extLst>
          </p:cNvPr>
          <p:cNvSpPr/>
          <p:nvPr/>
        </p:nvSpPr>
        <p:spPr>
          <a:xfrm rot="1781767">
            <a:off x="4139227" y="2362995"/>
            <a:ext cx="2278369" cy="121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MA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08A758-39CF-754D-AD9B-4476E6E7E971}"/>
              </a:ext>
            </a:extLst>
          </p:cNvPr>
          <p:cNvSpPr/>
          <p:nvPr/>
        </p:nvSpPr>
        <p:spPr>
          <a:xfrm>
            <a:off x="465305" y="2227638"/>
            <a:ext cx="3521869" cy="163413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DEPARTMENT OF HISTORY</a:t>
            </a:r>
            <a:endParaRPr lang="en-US" sz="36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70D27-F0FC-6A4E-9CF4-40C96F09D2F0}"/>
              </a:ext>
            </a:extLst>
          </p:cNvPr>
          <p:cNvSpPr/>
          <p:nvPr/>
        </p:nvSpPr>
        <p:spPr>
          <a:xfrm>
            <a:off x="6684400" y="2162670"/>
            <a:ext cx="5507600" cy="165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SEMESTER – II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204(CBCS)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UNIT - 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7EDAB-8D45-4449-AD85-73740CE58D05}"/>
              </a:ext>
            </a:extLst>
          </p:cNvPr>
          <p:cNvSpPr/>
          <p:nvPr/>
        </p:nvSpPr>
        <p:spPr>
          <a:xfrm>
            <a:off x="2644974" y="4173394"/>
            <a:ext cx="6144815" cy="9771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DR. SHAMITA SARKAR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2E077D-0AAA-A94B-8A2A-41159D3443D8}"/>
              </a:ext>
            </a:extLst>
          </p:cNvPr>
          <p:cNvSpPr/>
          <p:nvPr/>
        </p:nvSpPr>
        <p:spPr>
          <a:xfrm>
            <a:off x="652695" y="5508738"/>
            <a:ext cx="11068048" cy="821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 : CONTEMPORARY WORLD (CBCS)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6999DBA-D640-7B47-82C1-A18F2A0A1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72" y="112869"/>
            <a:ext cx="11430000" cy="66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16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6B23F1-31C3-3447-9785-815821BE9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1" y="125016"/>
            <a:ext cx="11465718" cy="63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3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51B1DB-B618-D744-A660-28FA1F5E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3" y="282704"/>
            <a:ext cx="11626453" cy="629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2DE405E-395C-944B-8209-678EF155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1" y="335756"/>
            <a:ext cx="11709797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D6A99D7-5028-094E-90D8-A886E2CD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59"/>
            <a:ext cx="11430000" cy="60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75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4A193D-4A52-0F46-974B-B100C0E64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0" y="149626"/>
            <a:ext cx="11447859" cy="655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28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7B1A72-57EC-3C47-8AB7-B17D18D9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51" y="297656"/>
            <a:ext cx="11519297" cy="626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4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B5442CD-DC1D-504F-B801-62A0ABCB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1" y="29557"/>
            <a:ext cx="11501438" cy="682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83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955EB68-701D-5E44-A6C2-8EFBD63F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89" y="267853"/>
            <a:ext cx="11376421" cy="63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0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1D43AE-4AE7-0048-8AA9-89403FB03807}"/>
              </a:ext>
            </a:extLst>
          </p:cNvPr>
          <p:cNvSpPr/>
          <p:nvPr/>
        </p:nvSpPr>
        <p:spPr>
          <a:xfrm>
            <a:off x="473274" y="98226"/>
            <a:ext cx="10929936" cy="6661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7CA30-97EC-7842-8FFA-9D8934073C1C}"/>
              </a:ext>
            </a:extLst>
          </p:cNvPr>
          <p:cNvSpPr/>
          <p:nvPr/>
        </p:nvSpPr>
        <p:spPr>
          <a:xfrm>
            <a:off x="1116211" y="146445"/>
            <a:ext cx="9054703" cy="3375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PPT PRESENTATION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 ON</a:t>
            </a:r>
          </a:p>
          <a:p>
            <a:pPr algn="ctr"/>
            <a:r>
              <a:rPr lang="en-GB" sz="4000" b="1">
                <a:solidFill>
                  <a:srgbClr val="C00000"/>
                </a:solidFill>
              </a:rPr>
              <a:t>THE HARLEM RENAISSANCE OF AMERICAN HISTORY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128999-FA00-D540-B086-D81AD2ECC525}"/>
              </a:ext>
            </a:extLst>
          </p:cNvPr>
          <p:cNvSpPr/>
          <p:nvPr/>
        </p:nvSpPr>
        <p:spPr>
          <a:xfrm>
            <a:off x="982266" y="3772792"/>
            <a:ext cx="3441502" cy="27360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2"/>
                </a:solidFill>
              </a:rPr>
              <a:t>SEMESTER – II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COURSE- C-HIS 204(CBCS)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UNIT-I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6C664-6363-8C44-B03A-B8013CF74F88}"/>
              </a:ext>
            </a:extLst>
          </p:cNvPr>
          <p:cNvSpPr/>
          <p:nvPr/>
        </p:nvSpPr>
        <p:spPr>
          <a:xfrm>
            <a:off x="4729162" y="4232672"/>
            <a:ext cx="5441752" cy="1346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DR. SHAMITA SARKAR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D9C610-E0E6-9443-9992-6337EA5E44E8}"/>
              </a:ext>
            </a:extLst>
          </p:cNvPr>
          <p:cNvSpPr/>
          <p:nvPr/>
        </p:nvSpPr>
        <p:spPr>
          <a:xfrm>
            <a:off x="500062" y="125016"/>
            <a:ext cx="11037094" cy="659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CFC82C-6CF5-C542-8CDA-CDB473AD0930}"/>
              </a:ext>
            </a:extLst>
          </p:cNvPr>
          <p:cNvSpPr/>
          <p:nvPr/>
        </p:nvSpPr>
        <p:spPr>
          <a:xfrm>
            <a:off x="1214437" y="2098476"/>
            <a:ext cx="8911828" cy="26610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THIS PPT FOR TWO CLASS LECTURE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D4EFFE-FFD5-B345-B4D5-E3E2C111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41" y="127645"/>
            <a:ext cx="11465718" cy="6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8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03BEF7-BCB7-C84B-82B1-2570B6256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60733"/>
            <a:ext cx="11358563" cy="639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3B227C-CC69-8142-A918-883CCCD0A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47" y="321469"/>
            <a:ext cx="11590733" cy="62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07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05E28A-E5BF-C14B-9DF1-4172B6163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" y="267891"/>
            <a:ext cx="11340703" cy="62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38C2777-CD5A-7D42-AB7B-1C79BFF4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" y="375047"/>
            <a:ext cx="11299031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67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CE29CC5-CC62-D940-B0C1-2C431958D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" y="303608"/>
            <a:ext cx="11608595" cy="63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24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Quotable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</cp:revision>
  <dcterms:modified xsi:type="dcterms:W3CDTF">2020-05-05T05:23:28Z</dcterms:modified>
</cp:coreProperties>
</file>