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  <p:sldId id="256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9" Type="http://schemas.openxmlformats.org/officeDocument/2006/relationships/slide" Target="slides/slide38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34" Type="http://schemas.openxmlformats.org/officeDocument/2006/relationships/slide" Target="slides/slide33.xml" /><Relationship Id="rId42" Type="http://schemas.openxmlformats.org/officeDocument/2006/relationships/slide" Target="slides/slide41.xml" /><Relationship Id="rId47" Type="http://schemas.openxmlformats.org/officeDocument/2006/relationships/slide" Target="slides/slide46.xml" /><Relationship Id="rId50" Type="http://schemas.openxmlformats.org/officeDocument/2006/relationships/viewProps" Target="viewProp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33" Type="http://schemas.openxmlformats.org/officeDocument/2006/relationships/slide" Target="slides/slide32.xml" /><Relationship Id="rId38" Type="http://schemas.openxmlformats.org/officeDocument/2006/relationships/slide" Target="slides/slide37.xml" /><Relationship Id="rId46" Type="http://schemas.openxmlformats.org/officeDocument/2006/relationships/slide" Target="slides/slide45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slide" Target="slides/slide28.xml" /><Relationship Id="rId41" Type="http://schemas.openxmlformats.org/officeDocument/2006/relationships/slide" Target="slides/slide40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32" Type="http://schemas.openxmlformats.org/officeDocument/2006/relationships/slide" Target="slides/slide31.xml" /><Relationship Id="rId37" Type="http://schemas.openxmlformats.org/officeDocument/2006/relationships/slide" Target="slides/slide36.xml" /><Relationship Id="rId40" Type="http://schemas.openxmlformats.org/officeDocument/2006/relationships/slide" Target="slides/slide39.xml" /><Relationship Id="rId45" Type="http://schemas.openxmlformats.org/officeDocument/2006/relationships/slide" Target="slides/slide44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slide" Target="slides/slide27.xml" /><Relationship Id="rId36" Type="http://schemas.openxmlformats.org/officeDocument/2006/relationships/slide" Target="slides/slide35.xml" /><Relationship Id="rId49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slide" Target="slides/slide30.xml" /><Relationship Id="rId44" Type="http://schemas.openxmlformats.org/officeDocument/2006/relationships/slide" Target="slides/slide43.xml" /><Relationship Id="rId52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slide" Target="slides/slide29.xml" /><Relationship Id="rId35" Type="http://schemas.openxmlformats.org/officeDocument/2006/relationships/slide" Target="slides/slide34.xml" /><Relationship Id="rId43" Type="http://schemas.openxmlformats.org/officeDocument/2006/relationships/slide" Target="slides/slide42.xml" /><Relationship Id="rId48" Type="http://schemas.openxmlformats.org/officeDocument/2006/relationships/slide" Target="slides/slide47.xml" /><Relationship Id="rId8" Type="http://schemas.openxmlformats.org/officeDocument/2006/relationships/slide" Target="slides/slide7.xml" /><Relationship Id="rId51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jpe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4/26/2020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7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7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7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7.xml" 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7.xml" 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 /><Relationship Id="rId1" Type="http://schemas.openxmlformats.org/officeDocument/2006/relationships/slideLayout" Target="../slideLayouts/slideLayout7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7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7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7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7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7.xml" 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7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7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7.xml" 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7.xml" 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7.xml" 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7.xml" 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7.xml" 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 /><Relationship Id="rId1" Type="http://schemas.openxmlformats.org/officeDocument/2006/relationships/slideLayout" Target="../slideLayouts/slideLayout7.xml" 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 /><Relationship Id="rId1" Type="http://schemas.openxmlformats.org/officeDocument/2006/relationships/slideLayout" Target="../slideLayouts/slideLayout7.xml" 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 /><Relationship Id="rId1" Type="http://schemas.openxmlformats.org/officeDocument/2006/relationships/slideLayout" Target="../slideLayouts/slideLayout7.xml" 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 /><Relationship Id="rId1" Type="http://schemas.openxmlformats.org/officeDocument/2006/relationships/slideLayout" Target="../slideLayouts/slideLayout7.xml" 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 /><Relationship Id="rId1" Type="http://schemas.openxmlformats.org/officeDocument/2006/relationships/slideLayout" Target="../slideLayouts/slideLayout7.xml" 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 /><Relationship Id="rId1" Type="http://schemas.openxmlformats.org/officeDocument/2006/relationships/slideLayout" Target="../slideLayouts/slideLayout7.xml" 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 /><Relationship Id="rId1" Type="http://schemas.openxmlformats.org/officeDocument/2006/relationships/slideLayout" Target="../slideLayouts/slideLayout7.xml" 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 /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7.xml" 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 /><Relationship Id="rId1" Type="http://schemas.openxmlformats.org/officeDocument/2006/relationships/slideLayout" Target="../slideLayouts/slideLayout7.xml" 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 /><Relationship Id="rId1" Type="http://schemas.openxmlformats.org/officeDocument/2006/relationships/slideLayout" Target="../slideLayouts/slideLayout7.xml" 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 /><Relationship Id="rId1" Type="http://schemas.openxmlformats.org/officeDocument/2006/relationships/slideLayout" Target="../slideLayouts/slideLayout7.xml" 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 /><Relationship Id="rId1" Type="http://schemas.openxmlformats.org/officeDocument/2006/relationships/slideLayout" Target="../slideLayouts/slideLayout7.xml" 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 /><Relationship Id="rId1" Type="http://schemas.openxmlformats.org/officeDocument/2006/relationships/slideLayout" Target="../slideLayouts/slideLayout7.xml" 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 /><Relationship Id="rId1" Type="http://schemas.openxmlformats.org/officeDocument/2006/relationships/slideLayout" Target="../slideLayouts/slideLayout7.xml" 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 /><Relationship Id="rId1" Type="http://schemas.openxmlformats.org/officeDocument/2006/relationships/slideLayout" Target="../slideLayouts/slideLayout7.xml" 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 /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7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7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6916F2-CF3A-DE48-A058-814D50AF732D}"/>
              </a:ext>
            </a:extLst>
          </p:cNvPr>
          <p:cNvSpPr/>
          <p:nvPr/>
        </p:nvSpPr>
        <p:spPr>
          <a:xfrm>
            <a:off x="461367" y="321467"/>
            <a:ext cx="10644188" cy="27371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>
                <a:solidFill>
                  <a:schemeClr val="tx1"/>
                </a:solidFill>
              </a:rPr>
              <a:t>VIDYASAGAR UNIVERSITY</a:t>
            </a:r>
            <a:endParaRPr lang="en-US" sz="6000" b="1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F0A38A2-AC50-6E45-901B-6ACC79B13A78}"/>
              </a:ext>
            </a:extLst>
          </p:cNvPr>
          <p:cNvSpPr/>
          <p:nvPr/>
        </p:nvSpPr>
        <p:spPr>
          <a:xfrm>
            <a:off x="1346894" y="2118656"/>
            <a:ext cx="8873134" cy="98226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>
                <a:solidFill>
                  <a:schemeClr val="tx2"/>
                </a:solidFill>
              </a:rPr>
              <a:t>MIDNAPORE . WEST BENGAL . PIN - 721102</a:t>
            </a:r>
            <a:endParaRPr lang="en-US" sz="3600" b="1">
              <a:solidFill>
                <a:schemeClr val="tx2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FC0ED7-ADA8-9346-B9CB-F31E3FBE92DB}"/>
              </a:ext>
            </a:extLst>
          </p:cNvPr>
          <p:cNvSpPr/>
          <p:nvPr/>
        </p:nvSpPr>
        <p:spPr>
          <a:xfrm>
            <a:off x="461367" y="3298036"/>
            <a:ext cx="6251376" cy="740834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DEPARTMENT OF</a:t>
            </a:r>
            <a:r>
              <a:rPr lang="bn-BD" sz="2800" b="1">
                <a:solidFill>
                  <a:schemeClr val="accent2"/>
                </a:solidFill>
              </a:rPr>
              <a:t> HISTORY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3FEF4BD-F858-F34B-BBA2-3A5627ADFEA0}"/>
              </a:ext>
            </a:extLst>
          </p:cNvPr>
          <p:cNvSpPr/>
          <p:nvPr/>
        </p:nvSpPr>
        <p:spPr>
          <a:xfrm>
            <a:off x="7983140" y="3058582"/>
            <a:ext cx="2920008" cy="1387084"/>
          </a:xfrm>
          <a:prstGeom prst="roundRect">
            <a:avLst>
              <a:gd name="adj" fmla="val 0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2"/>
                </a:solidFill>
              </a:rPr>
              <a:t>M.Phil  </a:t>
            </a:r>
          </a:p>
          <a:p>
            <a:pPr algn="ctr"/>
            <a:r>
              <a:rPr lang="en-GB" sz="2800" b="1">
                <a:solidFill>
                  <a:schemeClr val="accent2"/>
                </a:solidFill>
              </a:rPr>
              <a:t>SEMESTER – II   </a:t>
            </a:r>
            <a:endParaRPr lang="en-US" sz="2800" b="1">
              <a:solidFill>
                <a:schemeClr val="accent2"/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19AA08-1A6A-7E43-8BB8-7E1F761CF8A1}"/>
              </a:ext>
            </a:extLst>
          </p:cNvPr>
          <p:cNvSpPr/>
          <p:nvPr/>
        </p:nvSpPr>
        <p:spPr>
          <a:xfrm>
            <a:off x="2928937" y="4182403"/>
            <a:ext cx="6804422" cy="91082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accent1"/>
                </a:solidFill>
              </a:rPr>
              <a:t>DR. SHAMITA SARKAR</a:t>
            </a:r>
            <a:endParaRPr lang="en-US" sz="2800" b="1">
              <a:solidFill>
                <a:schemeClr val="accent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DE573F46-3880-D149-9BE2-F1DA85578E8A}"/>
              </a:ext>
            </a:extLst>
          </p:cNvPr>
          <p:cNvSpPr/>
          <p:nvPr/>
        </p:nvSpPr>
        <p:spPr>
          <a:xfrm>
            <a:off x="461367" y="5214939"/>
            <a:ext cx="11129367" cy="105238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>
                <a:solidFill>
                  <a:schemeClr val="accent5"/>
                </a:solidFill>
              </a:rPr>
              <a:t>COURSE : HIS-122 : UNIT- [</a:t>
            </a:r>
            <a:r>
              <a:rPr lang="en-GB" sz="2800">
                <a:solidFill>
                  <a:schemeClr val="accent5"/>
                </a:solidFill>
              </a:rPr>
              <a:t>Environment and Protest in Independent India]</a:t>
            </a:r>
            <a:endParaRPr lang="en-US" sz="280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5623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73030BA-0796-E641-AD88-4E5EB64C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109" y="446484"/>
            <a:ext cx="9376171" cy="5768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3411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F6772C5-FBBA-0C43-B0B8-9AE559D15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375046"/>
            <a:ext cx="9519047" cy="591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0706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26D2AB4-38CE-2543-B4B4-DE1A0BEF6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75" y="339329"/>
            <a:ext cx="9786937" cy="6036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7879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038DE07-A670-554E-B021-F892D51B6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9422" y="392907"/>
            <a:ext cx="9465469" cy="591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684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B3C4B1B-3726-1E47-AFCA-6EF6BD5C01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16" y="642938"/>
            <a:ext cx="9483327" cy="580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991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8C8FA93-AEEE-ED49-957F-EECC5F6C1D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515" y="484206"/>
            <a:ext cx="9661922" cy="562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0294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116C42F-9563-934C-A7D6-0B5E270A4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2" y="433289"/>
            <a:ext cx="9501186" cy="569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265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C088FAC-AC82-9B49-A6E2-B6582D254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829" y="559899"/>
            <a:ext cx="9108282" cy="529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201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18D77A6-3392-1843-B623-70DC7E39A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441746"/>
            <a:ext cx="9358312" cy="5564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026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63E64E5-C0F9-FF4C-BACD-7C2C47F54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656" y="553725"/>
            <a:ext cx="9269016" cy="575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146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64C4501-E176-7B40-AAE0-087156676211}"/>
              </a:ext>
            </a:extLst>
          </p:cNvPr>
          <p:cNvSpPr/>
          <p:nvPr/>
        </p:nvSpPr>
        <p:spPr>
          <a:xfrm>
            <a:off x="1166812" y="95443"/>
            <a:ext cx="10251282" cy="3762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800" b="1">
                <a:solidFill>
                  <a:schemeClr val="tx1"/>
                </a:solidFill>
              </a:rPr>
              <a:t>PPT PRESENTATION </a:t>
            </a:r>
          </a:p>
          <a:p>
            <a:pPr algn="ctr"/>
            <a:r>
              <a:rPr lang="en-GB" sz="4800" b="1">
                <a:solidFill>
                  <a:schemeClr val="tx1"/>
                </a:solidFill>
              </a:rPr>
              <a:t>ON</a:t>
            </a:r>
            <a:endParaRPr lang="bn-BD" sz="4800" b="1">
              <a:solidFill>
                <a:srgbClr val="FF0000"/>
              </a:solidFill>
            </a:endParaRPr>
          </a:p>
          <a:p>
            <a:pPr algn="ctr"/>
            <a:r>
              <a:rPr lang="bn-BD" sz="4800" b="1">
                <a:solidFill>
                  <a:srgbClr val="FF0000"/>
                </a:solidFill>
              </a:rPr>
              <a:t>PROTEST AGAINST JAITAPUR NUCLEAR POWER PLANT</a:t>
            </a:r>
            <a:endParaRPr lang="en-GB" sz="4800" b="1">
              <a:solidFill>
                <a:schemeClr val="tx1"/>
              </a:solidFill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CC38EC16-3F25-714E-8BC5-A99603629070}"/>
              </a:ext>
            </a:extLst>
          </p:cNvPr>
          <p:cNvSpPr/>
          <p:nvPr/>
        </p:nvSpPr>
        <p:spPr>
          <a:xfrm>
            <a:off x="1696640" y="5408174"/>
            <a:ext cx="8798720" cy="1220008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 b="1">
                <a:solidFill>
                  <a:schemeClr val="accent1">
                    <a:lumMod val="75000"/>
                  </a:schemeClr>
                </a:solidFill>
              </a:rPr>
              <a:t>DR. SHAMITA SARKAR</a:t>
            </a:r>
            <a:endParaRPr lang="en-US" sz="3200" b="1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379688B-22BD-E646-9D05-04F7C83F0E5C}"/>
              </a:ext>
            </a:extLst>
          </p:cNvPr>
          <p:cNvSpPr/>
          <p:nvPr/>
        </p:nvSpPr>
        <p:spPr>
          <a:xfrm>
            <a:off x="482203" y="4022895"/>
            <a:ext cx="10935891" cy="122000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>
                <a:solidFill>
                  <a:schemeClr val="tx1"/>
                </a:solidFill>
              </a:rPr>
              <a:t>COURSE – HIS-122 </a:t>
            </a:r>
            <a:r>
              <a:rPr lang="en-GB" sz="2800" b="1">
                <a:solidFill>
                  <a:schemeClr val="tx1"/>
                </a:solidFill>
              </a:rPr>
              <a:t>  .  UNIT - I</a:t>
            </a:r>
            <a:r>
              <a:rPr lang="bn-BD" sz="2800" b="1">
                <a:solidFill>
                  <a:schemeClr val="tx1"/>
                </a:solidFill>
              </a:rPr>
              <a:t>I</a:t>
            </a:r>
            <a:endParaRPr lang="en-US" sz="2800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1627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792C367-CF40-7748-A7EB-7BE295DE32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766" y="568698"/>
            <a:ext cx="9661922" cy="5393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2667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26A05E2-7683-BD46-BFED-1D932C441C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50" y="245566"/>
            <a:ext cx="9483328" cy="589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386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18096B1-01A6-7548-9CBC-D15F2722D1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110" y="384210"/>
            <a:ext cx="9286875" cy="608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9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6FC88F5-6DFD-B849-9194-61D303679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" y="358837"/>
            <a:ext cx="9090422" cy="615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070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E0DA8C2-7B61-B842-83E2-248B558C4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860" y="310212"/>
            <a:ext cx="9072562" cy="5708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3487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931AE19-A93E-DA45-92F0-0BD871BE3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88" y="492318"/>
            <a:ext cx="9304735" cy="547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3340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B0C3792-7486-F548-9FCA-E11015F081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859" y="623495"/>
            <a:ext cx="8626077" cy="561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0180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61728F66-A33E-1F40-9F67-38410B0DE4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0891" y="426336"/>
            <a:ext cx="8733234" cy="535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69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9541E2A0-B58B-7C48-8A7F-FCE6376A17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6547" y="357187"/>
            <a:ext cx="9161859" cy="552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7349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C2DBDD2-7B2B-0846-80A9-5C384EF81A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0" y="377000"/>
            <a:ext cx="8840391" cy="496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652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1012D120-7889-7041-9D86-3598AB104C5C}"/>
              </a:ext>
            </a:extLst>
          </p:cNvPr>
          <p:cNvSpPr/>
          <p:nvPr/>
        </p:nvSpPr>
        <p:spPr>
          <a:xfrm>
            <a:off x="732235" y="866180"/>
            <a:ext cx="9286874" cy="51256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/>
              <a:t>This ppt is equal to four class lectures</a:t>
            </a:r>
          </a:p>
        </p:txBody>
      </p:sp>
    </p:spTree>
    <p:extLst>
      <p:ext uri="{BB962C8B-B14F-4D97-AF65-F5344CB8AC3E}">
        <p14:creationId xmlns:p14="http://schemas.microsoft.com/office/powerpoint/2010/main" val="42627930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DDC46015-556B-6F46-8E51-47A9B8A86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969" y="668153"/>
            <a:ext cx="9286875" cy="552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8583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531785D-4F44-154D-8540-D8DA31309B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703" y="425081"/>
            <a:ext cx="8679656" cy="5517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0487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5D2B134-E391-9246-B7F9-8C408D4F34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14" y="634293"/>
            <a:ext cx="8840390" cy="5589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5546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A72064EE-8233-FB43-96EF-967304A63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813" y="188206"/>
            <a:ext cx="9394031" cy="5611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7715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154D055-70E8-3545-83E4-0F92A8300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079" y="419186"/>
            <a:ext cx="9483327" cy="553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487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50E098DE-3973-F94F-85E8-99494A6ADF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704" y="345337"/>
            <a:ext cx="8393906" cy="539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3972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ED3B6EC-A228-1E44-8254-2F6C501D3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985" y="321469"/>
            <a:ext cx="8751093" cy="563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7538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4A088B6-D288-ED4E-8B8D-A5E9E9BE44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5907" y="337875"/>
            <a:ext cx="8715374" cy="541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2586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5081FA4-9760-694E-AB7C-9527DCE1F6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017" y="308954"/>
            <a:ext cx="8929686" cy="549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0604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5D4553B-0110-7349-84C6-C831D86824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828" y="292230"/>
            <a:ext cx="9340453" cy="552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920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7ADC00FC-139F-6D45-8541-FE4000DB2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484" y="529614"/>
            <a:ext cx="9626203" cy="579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9131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1295524-2744-C049-9D06-EE08DD87C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264" y="618041"/>
            <a:ext cx="8786813" cy="562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2163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4D716E7-329F-9242-A002-E7868C6E9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281" y="368649"/>
            <a:ext cx="9054703" cy="5408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2325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8FA4728-09B7-7D45-8D61-3AF6D858E3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392906"/>
            <a:ext cx="9358313" cy="539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560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A4CCCD6-97E8-A94D-8E8A-28990BEBA6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282" y="325935"/>
            <a:ext cx="8911827" cy="5567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9165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FE047B0-3CAA-0C4E-BA13-C79BCA84A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281" y="607220"/>
            <a:ext cx="9161859" cy="539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8734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6503239-E16E-544B-9066-3B43E9F55A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38" y="583724"/>
            <a:ext cx="8983265" cy="5690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6064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75346DC-DC0C-7848-9B65-D47F97387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580" y="395179"/>
            <a:ext cx="9126140" cy="561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32873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1BF904C-C1F1-A543-B57F-91347601C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673" y="403161"/>
            <a:ext cx="9536905" cy="5785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860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B372497-EDC1-B34C-8C5E-3C456586A5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0828" y="553641"/>
            <a:ext cx="9429750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83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90A2083-8732-2546-9BED-4B8BBBEC8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" y="327492"/>
            <a:ext cx="9894094" cy="576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834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410827AD-75ED-934D-AF10-BEA7AA474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281" y="500063"/>
            <a:ext cx="9036844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95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00F0F9B6-43A8-CF4B-A6EA-EFED501BC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88" y="464344"/>
            <a:ext cx="9233295" cy="580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4283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BE0425C-E01C-054C-BD22-62E4C9D99B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8689" y="446484"/>
            <a:ext cx="9501186" cy="5840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919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TF10001029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029" id="{ED3996BA-162B-43C7-B0E2-A5CA4E649741}" vid="{187088E4-27D7-4455-856F-4A44258D82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47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TF10001029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3</cp:revision>
  <dcterms:modified xsi:type="dcterms:W3CDTF">2020-04-26T15:45:46Z</dcterms:modified>
</cp:coreProperties>
</file>