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  <p:sldId id="262" r:id="rId4"/>
    <p:sldId id="257" r:id="rId5"/>
    <p:sldId id="258" r:id="rId6"/>
    <p:sldId id="263" r:id="rId7"/>
    <p:sldId id="264" r:id="rId8"/>
    <p:sldId id="265" r:id="rId9"/>
    <p:sldId id="259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2EFDA-3A2E-1A41-BA1A-DD7AAD573924}"/>
              </a:ext>
            </a:extLst>
          </p:cNvPr>
          <p:cNvSpPr/>
          <p:nvPr/>
        </p:nvSpPr>
        <p:spPr>
          <a:xfrm>
            <a:off x="286577" y="0"/>
            <a:ext cx="11800283" cy="6679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E950-42AD-F140-8ADB-A5D42E0FB907}"/>
              </a:ext>
            </a:extLst>
          </p:cNvPr>
          <p:cNvSpPr/>
          <p:nvPr/>
        </p:nvSpPr>
        <p:spPr>
          <a:xfrm>
            <a:off x="1059656" y="112979"/>
            <a:ext cx="10072686" cy="964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bg1"/>
                </a:solidFill>
              </a:rPr>
              <a:t>VIDYASAGAR UNIVERSITY</a:t>
            </a:r>
            <a:endParaRPr lang="en-US" sz="4800" b="1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E0D270-5D6B-4B41-B7D5-0D526BE97C30}"/>
              </a:ext>
            </a:extLst>
          </p:cNvPr>
          <p:cNvSpPr/>
          <p:nvPr/>
        </p:nvSpPr>
        <p:spPr>
          <a:xfrm>
            <a:off x="1119438" y="1125504"/>
            <a:ext cx="9953121" cy="8001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EF9C75-2398-6B45-A23A-58727877DCF8}"/>
              </a:ext>
            </a:extLst>
          </p:cNvPr>
          <p:cNvSpPr/>
          <p:nvPr/>
        </p:nvSpPr>
        <p:spPr>
          <a:xfrm>
            <a:off x="4139227" y="2362995"/>
            <a:ext cx="2278369" cy="1217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MA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08A758-39CF-754D-AD9B-4476E6E7E971}"/>
              </a:ext>
            </a:extLst>
          </p:cNvPr>
          <p:cNvSpPr/>
          <p:nvPr/>
        </p:nvSpPr>
        <p:spPr>
          <a:xfrm>
            <a:off x="465305" y="2227638"/>
            <a:ext cx="3521869" cy="1634131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DEPARTMENT OF HISTORY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70D27-F0FC-6A4E-9CF4-40C96F09D2F0}"/>
              </a:ext>
            </a:extLst>
          </p:cNvPr>
          <p:cNvSpPr/>
          <p:nvPr/>
        </p:nvSpPr>
        <p:spPr>
          <a:xfrm>
            <a:off x="6684400" y="2162670"/>
            <a:ext cx="5507600" cy="1652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SEMESTER – II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204(CBCS)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UNIT - I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27EDAB-8D45-4449-AD85-73740CE58D05}"/>
              </a:ext>
            </a:extLst>
          </p:cNvPr>
          <p:cNvSpPr/>
          <p:nvPr/>
        </p:nvSpPr>
        <p:spPr>
          <a:xfrm>
            <a:off x="2644974" y="4173394"/>
            <a:ext cx="6144815" cy="97713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DR. SHAMITA SARKAR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2E077D-0AAA-A94B-8A2A-41159D3443D8}"/>
              </a:ext>
            </a:extLst>
          </p:cNvPr>
          <p:cNvSpPr/>
          <p:nvPr/>
        </p:nvSpPr>
        <p:spPr>
          <a:xfrm>
            <a:off x="652695" y="5508738"/>
            <a:ext cx="11068048" cy="8215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 : CONTEMPORARY WORLD (CBCS)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0E54D1A-BAEA-C942-8CAC-9BB3180CC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85" y="384434"/>
            <a:ext cx="10537030" cy="608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09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E740757-71ED-B842-8106-FCF112631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04" y="105942"/>
            <a:ext cx="11126391" cy="664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1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E25289F-A49B-4941-B82D-6C1DB9795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61" y="171264"/>
            <a:ext cx="10912078" cy="651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81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48E9E68-1B32-F64D-B0E1-404BF6328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70" y="248239"/>
            <a:ext cx="11090672" cy="636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19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47F4FE1-0C47-8647-9043-2FCBF21C7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852" y="259683"/>
            <a:ext cx="10376296" cy="603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09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98EECEF-55D8-2C44-8AE2-E3CCAB721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0"/>
            <a:ext cx="10572750" cy="648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50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ED023C6-C3C0-D34B-9A0B-69F08CB58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92" y="334015"/>
            <a:ext cx="10412015" cy="618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75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B8A816-6EA9-E545-8C12-8A01783B4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41" y="191531"/>
            <a:ext cx="10590609" cy="60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64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1D43AE-4AE7-0048-8AA9-89403FB03807}"/>
              </a:ext>
            </a:extLst>
          </p:cNvPr>
          <p:cNvSpPr/>
          <p:nvPr/>
        </p:nvSpPr>
        <p:spPr>
          <a:xfrm>
            <a:off x="473274" y="98226"/>
            <a:ext cx="10929936" cy="66615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F7CA30-97EC-7842-8FFA-9D8934073C1C}"/>
              </a:ext>
            </a:extLst>
          </p:cNvPr>
          <p:cNvSpPr/>
          <p:nvPr/>
        </p:nvSpPr>
        <p:spPr>
          <a:xfrm>
            <a:off x="1116211" y="146445"/>
            <a:ext cx="9054703" cy="3375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PPT PRESENTATION</a:t>
            </a:r>
          </a:p>
          <a:p>
            <a:pPr algn="ctr"/>
            <a:r>
              <a:rPr lang="en-GB" sz="4000" b="1">
                <a:solidFill>
                  <a:schemeClr val="bg1"/>
                </a:solidFill>
              </a:rPr>
              <a:t> ON</a:t>
            </a:r>
            <a:endParaRPr lang="en-GB" sz="4000" b="1">
              <a:solidFill>
                <a:srgbClr val="C00000"/>
              </a:solidFill>
            </a:endParaRPr>
          </a:p>
          <a:p>
            <a:pPr algn="ctr"/>
            <a:r>
              <a:rPr lang="en-GB" sz="4000" b="1">
                <a:solidFill>
                  <a:srgbClr val="C00000"/>
                </a:solidFill>
              </a:rPr>
              <a:t>MALCOLM</a:t>
            </a:r>
            <a:endParaRPr lang="en-GB" sz="4000" b="1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128999-FA00-D540-B086-D81AD2ECC525}"/>
              </a:ext>
            </a:extLst>
          </p:cNvPr>
          <p:cNvSpPr/>
          <p:nvPr/>
        </p:nvSpPr>
        <p:spPr>
          <a:xfrm>
            <a:off x="982266" y="3772792"/>
            <a:ext cx="3441502" cy="2736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2"/>
                </a:solidFill>
              </a:rPr>
              <a:t>SEMESTER – II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COURSE- C-HIS 204(CBCS)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UNIT-I</a:t>
            </a: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276C664-6363-8C44-B03A-B8013CF74F88}"/>
              </a:ext>
            </a:extLst>
          </p:cNvPr>
          <p:cNvSpPr/>
          <p:nvPr/>
        </p:nvSpPr>
        <p:spPr>
          <a:xfrm>
            <a:off x="4729162" y="4232672"/>
            <a:ext cx="5441752" cy="13465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DR. SHAMITA SARKAR</a:t>
            </a:r>
            <a:endParaRPr lang="en-US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4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D9C610-E0E6-9443-9992-6337EA5E44E8}"/>
              </a:ext>
            </a:extLst>
          </p:cNvPr>
          <p:cNvSpPr/>
          <p:nvPr/>
        </p:nvSpPr>
        <p:spPr>
          <a:xfrm>
            <a:off x="500062" y="125016"/>
            <a:ext cx="11037094" cy="659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FC82C-6CF5-C542-8CDA-CDB473AD0930}"/>
              </a:ext>
            </a:extLst>
          </p:cNvPr>
          <p:cNvSpPr/>
          <p:nvPr/>
        </p:nvSpPr>
        <p:spPr>
          <a:xfrm>
            <a:off x="1214437" y="2098476"/>
            <a:ext cx="8911828" cy="26610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THIS PPT FOR TWO CLASS LECTURE</a:t>
            </a:r>
            <a:endParaRPr lang="en-US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4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D458258-5A56-0D4B-A9A5-5E25BAC69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16" y="122731"/>
            <a:ext cx="11179968" cy="661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82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58673D9-33CD-3E4D-88CA-02D7B23FB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26" y="423862"/>
            <a:ext cx="11233547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98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F9B372B-21AE-0B4C-8405-189B72B23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14" y="281264"/>
            <a:ext cx="10519172" cy="629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7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FFEB479-E3C3-5741-98EE-F9F3F128D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40" y="235434"/>
            <a:ext cx="10804920" cy="638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86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6EC9E08-F6E1-384F-A81E-3B93A8D0E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97" y="49190"/>
            <a:ext cx="11251405" cy="675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3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03C91E-6AF8-1E42-BCFA-FFB60E4D2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90" y="318103"/>
            <a:ext cx="10894219" cy="622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45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2020-05-12T09:08:09Z</dcterms:modified>
</cp:coreProperties>
</file>