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286577" y="0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19438" y="1125504"/>
            <a:ext cx="9953121" cy="80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>
            <a:off x="4139227" y="2362995"/>
            <a:ext cx="2278369" cy="121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507600" cy="16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54D1A-BAEA-C942-8CAC-9BB3180C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5" y="384434"/>
            <a:ext cx="10537030" cy="60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740757-71ED-B842-8106-FCF11263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4" y="105942"/>
            <a:ext cx="11126391" cy="66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25289F-A49B-4941-B82D-6C1DB979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1" y="171264"/>
            <a:ext cx="10912078" cy="6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8E9E68-1B32-F64D-B0E1-404BF632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248239"/>
            <a:ext cx="11090672" cy="63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7F4FE1-0C47-8647-9043-2FCBF21C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2" y="259683"/>
            <a:ext cx="10376296" cy="60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8EECEF-55D8-2C44-8AE2-E3CCAB72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0"/>
            <a:ext cx="10572750" cy="64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D023C6-C3C0-D34B-9A0B-69F08CB5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2" y="334015"/>
            <a:ext cx="10412015" cy="61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B8A816-6EA9-E545-8C12-8A01783B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191531"/>
            <a:ext cx="10590609" cy="60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  <a:endParaRPr lang="en-GB" sz="4000" b="1">
              <a:solidFill>
                <a:srgbClr val="C00000"/>
              </a:solidFill>
            </a:endParaRP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MALCOLM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TWO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458258-5A56-0D4B-A9A5-5E25BAC6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6" y="122731"/>
            <a:ext cx="11179968" cy="66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8673D9-33CD-3E4D-88CA-02D7B23F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6" y="423862"/>
            <a:ext cx="11233547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9B372B-21AE-0B4C-8405-189B72B2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14" y="281264"/>
            <a:ext cx="10519172" cy="62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FEB479-E3C3-5741-98EE-F9F3F128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40" y="235434"/>
            <a:ext cx="10804920" cy="63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EC9E08-F6E1-384F-A81E-3B93A8D0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7" y="49190"/>
            <a:ext cx="11251405" cy="67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03C91E-6AF8-1E42-BCFA-FFB60E4D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0" y="318103"/>
            <a:ext cx="10894219" cy="62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5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2020-05-12T09:08:09Z</dcterms:modified>
</cp:coreProperties>
</file>