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286577" y="0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19438" y="1125504"/>
            <a:ext cx="9953121" cy="8001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 rot="1781767">
            <a:off x="4139227" y="2362995"/>
            <a:ext cx="2278369" cy="1217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507600" cy="1652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999DBA-D640-7B47-82C1-A18F2A0A1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72" y="112869"/>
            <a:ext cx="11430000" cy="663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1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56B23F1-31C3-3447-9785-815821BE9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41" y="125016"/>
            <a:ext cx="11465718" cy="635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3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51B1DB-B618-D744-A660-28FA1F5EC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73" y="282704"/>
            <a:ext cx="11626453" cy="629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87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DE405E-395C-944B-8209-678EF155D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01" y="335756"/>
            <a:ext cx="11709797" cy="618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40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6A99D7-5028-094E-90D8-A886E2CD1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059"/>
            <a:ext cx="11430000" cy="609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75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4A193D-4A52-0F46-974B-B100C0E64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70" y="149626"/>
            <a:ext cx="11447859" cy="655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28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7B1A72-57EC-3C47-8AB7-B17D18D9F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1" y="297656"/>
            <a:ext cx="11519297" cy="626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4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B5442CD-DC1D-504F-B801-62A0ABCB2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81" y="29557"/>
            <a:ext cx="11501438" cy="68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83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955EB68-701D-5E44-A6C2-8EFBD63F1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267853"/>
            <a:ext cx="11376421" cy="632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0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THE HARLEM RENAISSANCE OF AMERICAN HISTORY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TWO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3D4EFFE-FFD5-B345-B4D5-E3E2C111E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41" y="127645"/>
            <a:ext cx="11465718" cy="660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8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603BEF7-BCB7-C84B-82B1-2570B6256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60733"/>
            <a:ext cx="11358563" cy="639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0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53B227C-CC69-8142-A918-883CCCD0A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7" y="321469"/>
            <a:ext cx="11590733" cy="62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07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05E28A-E5BF-C14B-9DF1-4172B6163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267891"/>
            <a:ext cx="11340703" cy="62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0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38C2777-CD5A-7D42-AB7B-1C79BFF4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4" y="375047"/>
            <a:ext cx="11299031" cy="61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6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E29CC5-CC62-D940-B0C1-2C431958D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8" y="303608"/>
            <a:ext cx="11608595" cy="632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241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Quotable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2</cp:revision>
  <dcterms:modified xsi:type="dcterms:W3CDTF">2020-05-05T05:23:28Z</dcterms:modified>
</cp:coreProperties>
</file>