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63" r:id="rId6"/>
    <p:sldId id="259" r:id="rId7"/>
    <p:sldId id="260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9A2F-C814-45F1-BB50-FCA891AF895C}" type="datetimeFigureOut">
              <a:rPr lang="en-IN" smtClean="0"/>
              <a:t>05-04-2020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C876-B99B-4D68-A24A-E204B7E25E3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91104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9A2F-C814-45F1-BB50-FCA891AF895C}" type="datetimeFigureOut">
              <a:rPr lang="en-IN" smtClean="0"/>
              <a:t>05-04-2020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C876-B99B-4D68-A24A-E204B7E25E3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30605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9A2F-C814-45F1-BB50-FCA891AF895C}" type="datetimeFigureOut">
              <a:rPr lang="en-IN" smtClean="0"/>
              <a:t>05-04-2020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C876-B99B-4D68-A24A-E204B7E25E3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56825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9A2F-C814-45F1-BB50-FCA891AF895C}" type="datetimeFigureOut">
              <a:rPr lang="en-IN" smtClean="0"/>
              <a:t>05-04-2020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C876-B99B-4D68-A24A-E204B7E25E3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703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9A2F-C814-45F1-BB50-FCA891AF895C}" type="datetimeFigureOut">
              <a:rPr lang="en-IN" smtClean="0"/>
              <a:t>05-04-2020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C876-B99B-4D68-A24A-E204B7E25E3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5688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9A2F-C814-45F1-BB50-FCA891AF895C}" type="datetimeFigureOut">
              <a:rPr lang="en-IN" smtClean="0"/>
              <a:t>05-04-2020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C876-B99B-4D68-A24A-E204B7E25E3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9622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9A2F-C814-45F1-BB50-FCA891AF895C}" type="datetimeFigureOut">
              <a:rPr lang="en-IN" smtClean="0"/>
              <a:t>05-04-2020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C876-B99B-4D68-A24A-E204B7E25E3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3008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9A2F-C814-45F1-BB50-FCA891AF895C}" type="datetimeFigureOut">
              <a:rPr lang="en-IN" smtClean="0"/>
              <a:t>05-04-2020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C876-B99B-4D68-A24A-E204B7E25E3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9666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9A2F-C814-45F1-BB50-FCA891AF895C}" type="datetimeFigureOut">
              <a:rPr lang="en-IN" smtClean="0"/>
              <a:t>05-04-2020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C876-B99B-4D68-A24A-E204B7E25E3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02402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9A2F-C814-45F1-BB50-FCA891AF895C}" type="datetimeFigureOut">
              <a:rPr lang="en-IN" smtClean="0"/>
              <a:t>05-04-2020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C876-B99B-4D68-A24A-E204B7E25E3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6832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9A2F-C814-45F1-BB50-FCA891AF895C}" type="datetimeFigureOut">
              <a:rPr lang="en-IN" smtClean="0"/>
              <a:t>05-04-2020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5C876-B99B-4D68-A24A-E204B7E25E3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48443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99A2F-C814-45F1-BB50-FCA891AF895C}" type="datetimeFigureOut">
              <a:rPr lang="en-IN" smtClean="0"/>
              <a:t>05-04-2020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5C876-B99B-4D68-A24A-E204B7E25E3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8824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PHI 202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WESTERN METAPHYSICS</a:t>
            </a:r>
            <a:endParaRPr lang="en-IN" sz="4400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4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33"/>
    </mc:Choice>
    <mc:Fallback>
      <p:transition spd="slow" advTm="12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r>
              <a:rPr lang="en-US" dirty="0" smtClean="0"/>
              <a:t>PERSISTENCE OF PERSON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 smtClean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 smtClean="0"/>
              <a:t>LECTURE - 1</a:t>
            </a:r>
            <a:endParaRPr lang="en-IN" sz="4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1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95"/>
    </mc:Choice>
    <mc:Fallback>
      <p:transition spd="slow" advTm="18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PERSONAL IDENTITY</a:t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sz="3600" dirty="0" smtClean="0"/>
              <a:t>SYDNEY SHOEMAKER AND </a:t>
            </a:r>
            <a:br>
              <a:rPr lang="en-US" sz="3600" dirty="0" smtClean="0"/>
            </a:br>
            <a:r>
              <a:rPr lang="en-US" sz="3600" dirty="0" smtClean="0"/>
              <a:t>RICHARD SWINBURNE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PG NO. 67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PERSONAL IDENTITY: A MATERIALIST’S ACCOUNT</a:t>
            </a:r>
            <a:r>
              <a:rPr lang="en-IN" dirty="0" smtClean="0"/>
              <a:t> – SYDNEY SHOEMAKER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PG 69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SECTION I: INTRODUCTION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2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84"/>
    </mc:Choice>
    <mc:Fallback>
      <p:transition spd="slow" advTm="128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Persons are -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Capable of surviving death</a:t>
            </a:r>
          </a:p>
          <a:p>
            <a:r>
              <a:rPr lang="en-US" dirty="0" smtClean="0"/>
              <a:t>Different bodies at different times</a:t>
            </a:r>
          </a:p>
          <a:p>
            <a:r>
              <a:rPr lang="en-US" dirty="0" smtClean="0"/>
              <a:t>Two or more distinct personalities in one and the same body</a:t>
            </a:r>
          </a:p>
          <a:p>
            <a:r>
              <a:rPr lang="en-US" dirty="0" smtClean="0"/>
              <a:t>Two distinct mind or consciousness inhabit the same body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3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049"/>
    </mc:Choice>
    <mc:Fallback>
      <p:transition spd="slow" advTm="480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4900" dirty="0" smtClean="0"/>
              <a:t>Split-brain </a:t>
            </a:r>
            <a:r>
              <a:rPr lang="en-US" sz="4900" dirty="0"/>
              <a:t>patients 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Cuts the nerve network that normally connects the right and left cerebral hemisphere</a:t>
            </a:r>
          </a:p>
          <a:p>
            <a:r>
              <a:rPr lang="en-US" dirty="0" smtClean="0"/>
              <a:t>Associated with opposite sides of the body</a:t>
            </a:r>
          </a:p>
          <a:p>
            <a:r>
              <a:rPr lang="en-US" dirty="0" smtClean="0"/>
              <a:t>Two independent streams of consciousness, and therefore have two minds and are two persons</a:t>
            </a:r>
          </a:p>
          <a:p>
            <a:r>
              <a:rPr lang="en-US" dirty="0" smtClean="0"/>
              <a:t>Oppose the traditional view</a:t>
            </a:r>
          </a:p>
          <a:p>
            <a:r>
              <a:rPr lang="en-US" dirty="0" smtClean="0"/>
              <a:t>Disunified consciousness and are unaware of this disunity</a:t>
            </a:r>
            <a:endParaRPr lang="en-IN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6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304"/>
    </mc:Choice>
    <mc:Fallback>
      <p:transition spd="slow" advTm="38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Mind-body problem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Mental states and processes are certain highly complex physical and chemical processes</a:t>
            </a:r>
            <a:endParaRPr lang="en-IN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1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67"/>
    </mc:Choice>
    <mc:Fallback>
      <p:transition spd="slow" advTm="74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accepted, because -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Special access – total ignorance of own inner physiological states</a:t>
            </a:r>
          </a:p>
          <a:p>
            <a:r>
              <a:rPr lang="en-US" dirty="0" smtClean="0"/>
              <a:t>Self-knowledge – intentional and qualitative states</a:t>
            </a:r>
          </a:p>
          <a:p>
            <a:r>
              <a:rPr lang="en-US" dirty="0" smtClean="0"/>
              <a:t>Difficult to reduce to one’s behavior or neurophysiology</a:t>
            </a:r>
          </a:p>
          <a:p>
            <a:endParaRPr lang="en-US" dirty="0" smtClean="0"/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0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785"/>
    </mc:Choice>
    <mc:Fallback>
      <p:transition spd="slow" advTm="321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Puzzlement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en-US" dirty="0" smtClean="0"/>
              <a:t>Mental states</a:t>
            </a:r>
          </a:p>
          <a:p>
            <a:r>
              <a:rPr lang="en-US" dirty="0" smtClean="0"/>
              <a:t>Nature of persons</a:t>
            </a:r>
          </a:p>
          <a:p>
            <a:r>
              <a:rPr lang="en-US" dirty="0" smtClean="0"/>
              <a:t>Personal identity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Nature of kind of things – identity conditions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smtClean="0"/>
              <a:t>Mental states cannot be physical states.</a:t>
            </a:r>
          </a:p>
          <a:p>
            <a:pPr marL="0" indent="0">
              <a:buNone/>
            </a:pPr>
            <a:r>
              <a:rPr lang="en-US" dirty="0" smtClean="0"/>
              <a:t>Personal identity must consist in something other than bodily identity</a:t>
            </a:r>
            <a:endParaRPr lang="en-IN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2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108"/>
    </mc:Choice>
    <mc:Fallback>
      <p:transition spd="slow" advTm="144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186</Words>
  <Application>Microsoft Office PowerPoint</Application>
  <PresentationFormat>On-screen Show (4:3)</PresentationFormat>
  <Paragraphs>39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PHI 202</vt:lpstr>
      <vt:lpstr>PERSISTENCE OF PERSON</vt:lpstr>
      <vt:lpstr>PERSONAL IDENTITY - SYDNEY SHOEMAKER AND  RICHARD SWINBURNE</vt:lpstr>
      <vt:lpstr>Persons are -</vt:lpstr>
      <vt:lpstr> Split-brain patients  </vt:lpstr>
      <vt:lpstr>Mind-body problem</vt:lpstr>
      <vt:lpstr>Not accepted, because -</vt:lpstr>
      <vt:lpstr>Puzzlement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 202</dc:title>
  <dc:creator>ASUS</dc:creator>
  <cp:lastModifiedBy>ASUS</cp:lastModifiedBy>
  <cp:revision>9</cp:revision>
  <dcterms:created xsi:type="dcterms:W3CDTF">2020-04-05T04:55:57Z</dcterms:created>
  <dcterms:modified xsi:type="dcterms:W3CDTF">2020-04-05T15:28:09Z</dcterms:modified>
</cp:coreProperties>
</file>