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–IV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</a:t>
            </a:r>
            <a:r>
              <a:rPr lang="en-GB" sz="2800">
                <a:solidFill>
                  <a:schemeClr val="accent5"/>
                </a:solidFill>
              </a:rPr>
              <a:t>– HIS-402 : ENVIRONMENTAL HISTORY OF MODERN INDIA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0AB7AD-51E2-A54A-A078-C52228BD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" y="385333"/>
            <a:ext cx="10804922" cy="58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8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8BF484-280C-3F40-B5B1-3242B3D0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303609"/>
            <a:ext cx="11072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ENVIRONMENTAL MOVEMENTS IN INDIA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402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one</a:t>
            </a:r>
            <a:r>
              <a:rPr lang="en-US" sz="4800" b="1"/>
              <a:t>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79BF2A-3359-4F42-AE0F-9F739E57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8" y="390578"/>
            <a:ext cx="11322844" cy="60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AB2AE6-D80C-1341-A4A2-4A295EA3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357188"/>
            <a:ext cx="10788379" cy="59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48AD89-BE75-6446-B24C-4ADC9252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429847"/>
            <a:ext cx="10572749" cy="57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A2ECB6-0209-5D48-9534-FF9DB212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" y="732235"/>
            <a:ext cx="10468528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DD6F77-6C27-EA45-8FC6-7863F3FA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588774"/>
            <a:ext cx="10590610" cy="57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04226C-9A7E-8B4D-9C60-8105C446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535782"/>
            <a:ext cx="10624433" cy="5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84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2020-05-18T07:41:05Z</dcterms:modified>
</cp:coreProperties>
</file>