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IV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</a:t>
            </a:r>
            <a:r>
              <a:rPr lang="en-GB" sz="2800">
                <a:solidFill>
                  <a:schemeClr val="accent5"/>
                </a:solidFill>
              </a:rPr>
              <a:t>HIS-402 : ENVIRONMENTAL HISTORY OF MODERN INDIA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1F3B78-1831-9A4E-AB7B-E786C538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84191"/>
            <a:ext cx="11037094" cy="62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4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BB3FC0-0EA1-AE4D-9FCF-BA747316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195349"/>
            <a:ext cx="11447859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7B450A-FA9B-A749-8B45-6CE10107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68264"/>
            <a:ext cx="11340703" cy="65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2B8DB-15CD-AF4D-9D0A-71DDA4DA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8" y="248246"/>
            <a:ext cx="11330864" cy="63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6F6297-9B29-4840-B054-B649E996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6" y="211336"/>
            <a:ext cx="11031687" cy="6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B28FD7-376A-4B49-BA86-DDDE7F942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43" y="262086"/>
            <a:ext cx="10983514" cy="6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FAD10F-15ED-384A-96E7-62273C29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33" y="440678"/>
            <a:ext cx="11372733" cy="59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77E5C6-7E61-5941-8E43-B2D2939F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163512"/>
            <a:ext cx="11215688" cy="65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7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E2DB67-DE35-6248-B33E-58A651BF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405510"/>
            <a:ext cx="10822782" cy="60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AF4122-487F-8C4E-BFE7-33457D289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015"/>
            <a:ext cx="10429875" cy="66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770930" y="0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CHIPKO MOVEMENT</a:t>
            </a: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NARMADA BACHAO ANDOLON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770930" y="4045291"/>
            <a:ext cx="10935891" cy="6160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402</a:t>
            </a:r>
            <a:r>
              <a:rPr lang="bn-BD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8F067D-1788-494D-B42C-0C958CFC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303608"/>
            <a:ext cx="11376422" cy="63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F44D39-6E97-DE4C-9EF9-8BF116AE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90" y="105966"/>
            <a:ext cx="11394019" cy="66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D5B9C9-A0A7-4143-A7AB-60D91E53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231705"/>
            <a:ext cx="11376421" cy="63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9FDCD4-D52E-2443-97D1-CAE30235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" y="268503"/>
            <a:ext cx="10965656" cy="63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A88B3-68FF-6B43-A362-3759D9B3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2" y="339328"/>
            <a:ext cx="10367455" cy="6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A843C7-C2B2-004C-8791-33CC7956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5" y="358671"/>
            <a:ext cx="10929936" cy="61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0B7E75-3BC6-ED47-AE4F-290F9C6B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85526"/>
            <a:ext cx="10644187" cy="61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5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D83418-E4DD-B146-B515-809F95B3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326615"/>
            <a:ext cx="10858500" cy="62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F16532-BF97-5345-BADF-0D613F4B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434584"/>
            <a:ext cx="10537031" cy="59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2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A6540B-004F-EF45-BDBF-D951C96E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2" y="209716"/>
            <a:ext cx="11555015" cy="62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three</a:t>
            </a:r>
            <a:r>
              <a:rPr lang="en-US" sz="4800" b="1"/>
              <a:t>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066FA1-AAD1-4547-8B6B-E7A8E670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2" y="142454"/>
            <a:ext cx="11519295" cy="65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F6F1BF-3FDB-034F-9B80-7C764CB5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5" y="160139"/>
            <a:ext cx="11215269" cy="65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13A6C6-77FB-DD4C-BE8F-64A38F74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30500"/>
            <a:ext cx="11037094" cy="6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551656-2D5E-B547-9131-F9D2F6B8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3" y="503635"/>
            <a:ext cx="10876753" cy="6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2BE0FF-776B-DD43-B10C-06FC4103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0" y="263128"/>
            <a:ext cx="11685840" cy="63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D9D2F1-9E0B-9544-A828-4B978258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6" y="139195"/>
            <a:ext cx="11751467" cy="67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D9AA66-DDED-B444-8ADE-5866CE4B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19640"/>
            <a:ext cx="11037094" cy="6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6B51D5-E896-A14F-9C48-92C280D6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6" y="137517"/>
            <a:ext cx="11433528" cy="65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0DBDF5-FFD6-5842-AEDE-5BB8AEFE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4" y="275271"/>
            <a:ext cx="11072812" cy="63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8E8F7F-28F6-A04A-B7C1-CB2558BF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3" y="261342"/>
            <a:ext cx="11590734" cy="63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80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2020-05-18T05:37:24Z</dcterms:modified>
</cp:coreProperties>
</file>