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286577" y="0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19438" y="1125504"/>
            <a:ext cx="9953121" cy="8001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>
            <a:off x="4139227" y="2362995"/>
            <a:ext cx="2278369" cy="1217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507600" cy="1652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57C2F3D-EE0D-F54C-A488-14FE3B0E7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0"/>
            <a:ext cx="11001375" cy="65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1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3DB903-E595-1D43-8AF1-213B9B70F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215382"/>
            <a:ext cx="11144250" cy="64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5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8934A12-C4F2-FE48-8036-50301474B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39" y="236912"/>
            <a:ext cx="11566921" cy="635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22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34F95E-46AF-C844-8C36-11DB4ED73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09" y="243429"/>
            <a:ext cx="10822781" cy="637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5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95AA79F-3E87-6941-9648-0A0329B0A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445725"/>
            <a:ext cx="11179969" cy="596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00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2C48C7-7424-CD46-8669-131874945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297202"/>
            <a:ext cx="10858500" cy="59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13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BEB7629-33BA-B140-A6EC-05E2730A7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7" y="251609"/>
            <a:ext cx="10537031" cy="635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63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278F549-E569-484E-867E-820A6ABE3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42" y="218325"/>
            <a:ext cx="10626328" cy="642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75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3568F35-10F2-B946-AE47-DC859E21B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4" y="260556"/>
            <a:ext cx="10929937" cy="633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51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01D1836-9A97-5C42-A1BC-600A0CCEE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5" y="247385"/>
            <a:ext cx="10822782" cy="636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54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  <a:endParaRPr lang="en-GB" sz="4000" b="1">
              <a:solidFill>
                <a:srgbClr val="C00000"/>
              </a:solidFill>
            </a:endParaRP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THE BLUES</a:t>
            </a:r>
            <a:endParaRPr lang="en-GB" sz="4000" b="1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BF514A-D54E-DD47-BF32-135DE21A1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1" y="286986"/>
            <a:ext cx="10751344" cy="628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TWO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E633BDE-905E-0942-A728-A7B9ED7C6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241212"/>
            <a:ext cx="10572750" cy="637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3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8428C58-D788-2841-9DA8-6F1A1BF56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86" y="118304"/>
            <a:ext cx="11197828" cy="673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0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78767C9-1F3F-E84E-8115-ECA9CECD1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204152"/>
            <a:ext cx="11001375" cy="644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3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BFB7CE3-C939-1A42-8620-E2B9A44BB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67" y="290512"/>
            <a:ext cx="11040666" cy="65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34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CDA7D70-42C6-004A-A2AE-463056C2E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6" y="156893"/>
            <a:ext cx="11215688" cy="654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99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BADA533-1271-3846-9493-294DAA084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29" y="301625"/>
            <a:ext cx="11031141" cy="655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3363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2020-05-17T18:51:04Z</dcterms:modified>
</cp:coreProperties>
</file>