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9" r:id="rId4"/>
    <p:sldId id="270" r:id="rId5"/>
    <p:sldId id="271" r:id="rId6"/>
    <p:sldId id="272" r:id="rId7"/>
    <p:sldId id="268" r:id="rId8"/>
    <p:sldId id="269" r:id="rId9"/>
    <p:sldId id="273" r:id="rId10"/>
    <p:sldId id="274" r:id="rId11"/>
    <p:sldId id="275" r:id="rId12"/>
    <p:sldId id="276" r:id="rId13"/>
    <p:sldId id="263" r:id="rId14"/>
    <p:sldId id="277" r:id="rId15"/>
    <p:sldId id="279" r:id="rId16"/>
    <p:sldId id="265" r:id="rId17"/>
    <p:sldId id="266" r:id="rId18"/>
    <p:sldId id="261" r:id="rId19"/>
    <p:sldId id="264" r:id="rId20"/>
    <p:sldId id="26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EC8106-140C-48A4-9288-BF6BE31EDA9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53D3F771-DC3A-4FDE-9722-299921B3CB6F}">
      <dgm:prSet phldrT="[Text]" custT="1"/>
      <dgm:spPr/>
      <dgm:t>
        <a:bodyPr/>
        <a:lstStyle/>
        <a:p>
          <a:r>
            <a:rPr lang="en-US" sz="1600" dirty="0" smtClean="0"/>
            <a:t>Central Level Administration                                 Secretariat   </a:t>
          </a:r>
        </a:p>
        <a:p>
          <a:r>
            <a:rPr lang="en-US" sz="1600" dirty="0" smtClean="0"/>
            <a:t>  </a:t>
          </a:r>
          <a:endParaRPr lang="en-US" sz="1600" dirty="0"/>
        </a:p>
      </dgm:t>
    </dgm:pt>
    <dgm:pt modelId="{11E40FDC-A000-4284-9E0F-54CED82EDFAF}" type="parTrans" cxnId="{8400A852-0DA4-4177-AB6B-FD3900FE31F5}">
      <dgm:prSet/>
      <dgm:spPr/>
      <dgm:t>
        <a:bodyPr/>
        <a:lstStyle/>
        <a:p>
          <a:endParaRPr lang="en-US"/>
        </a:p>
      </dgm:t>
    </dgm:pt>
    <dgm:pt modelId="{722DF3B4-394E-41AA-BF67-E6925BBDDB1E}" type="sibTrans" cxnId="{8400A852-0DA4-4177-AB6B-FD3900FE31F5}">
      <dgm:prSet/>
      <dgm:spPr/>
      <dgm:t>
        <a:bodyPr/>
        <a:lstStyle/>
        <a:p>
          <a:endParaRPr lang="en-US"/>
        </a:p>
      </dgm:t>
    </dgm:pt>
    <dgm:pt modelId="{3688F854-65F8-44AA-A71B-382202700291}">
      <dgm:prSet phldrT="[Text]"/>
      <dgm:spPr/>
      <dgm:t>
        <a:bodyPr/>
        <a:lstStyle/>
        <a:p>
          <a:r>
            <a:rPr lang="en-US" dirty="0" smtClean="0"/>
            <a:t>State Level Administration</a:t>
          </a:r>
          <a:endParaRPr lang="en-US" dirty="0"/>
        </a:p>
      </dgm:t>
    </dgm:pt>
    <dgm:pt modelId="{5F7234DF-C444-41D4-8939-96906DDE5D70}" type="parTrans" cxnId="{6581675C-5F52-46E6-B2A3-093997E29ACE}">
      <dgm:prSet/>
      <dgm:spPr/>
      <dgm:t>
        <a:bodyPr/>
        <a:lstStyle/>
        <a:p>
          <a:endParaRPr lang="en-US"/>
        </a:p>
      </dgm:t>
    </dgm:pt>
    <dgm:pt modelId="{C4D49D39-B438-4878-A3F4-70FD7AB21504}" type="sibTrans" cxnId="{6581675C-5F52-46E6-B2A3-093997E29ACE}">
      <dgm:prSet/>
      <dgm:spPr/>
      <dgm:t>
        <a:bodyPr/>
        <a:lstStyle/>
        <a:p>
          <a:endParaRPr lang="en-US"/>
        </a:p>
      </dgm:t>
    </dgm:pt>
    <dgm:pt modelId="{F9869969-BE68-43DE-919B-52465B79228A}">
      <dgm:prSet phldrT="[Text]"/>
      <dgm:spPr/>
      <dgm:t>
        <a:bodyPr/>
        <a:lstStyle/>
        <a:p>
          <a:r>
            <a:rPr lang="en-US" dirty="0" smtClean="0"/>
            <a:t>Secretariat</a:t>
          </a:r>
          <a:endParaRPr lang="en-US" dirty="0"/>
        </a:p>
      </dgm:t>
    </dgm:pt>
    <dgm:pt modelId="{D1E95B00-A861-4A30-BA20-F2535BDEE7E2}" type="parTrans" cxnId="{0CC649EA-A366-49B5-82EE-7AE34A534804}">
      <dgm:prSet/>
      <dgm:spPr/>
      <dgm:t>
        <a:bodyPr/>
        <a:lstStyle/>
        <a:p>
          <a:endParaRPr lang="en-US"/>
        </a:p>
      </dgm:t>
    </dgm:pt>
    <dgm:pt modelId="{54FF3822-E3B1-4D02-A169-8DBB33AC1FED}" type="sibTrans" cxnId="{0CC649EA-A366-49B5-82EE-7AE34A534804}">
      <dgm:prSet/>
      <dgm:spPr/>
      <dgm:t>
        <a:bodyPr/>
        <a:lstStyle/>
        <a:p>
          <a:endParaRPr lang="en-US"/>
        </a:p>
      </dgm:t>
    </dgm:pt>
    <dgm:pt modelId="{690260DC-C631-4719-A77E-D1E0050AB804}">
      <dgm:prSet phldrT="[Text]" custT="1"/>
      <dgm:spPr/>
      <dgm:t>
        <a:bodyPr/>
        <a:lstStyle/>
        <a:p>
          <a:r>
            <a:rPr lang="en-US" sz="1400" b="1" dirty="0" smtClean="0"/>
            <a:t>District Level Administration </a:t>
          </a:r>
          <a:r>
            <a:rPr lang="en-US" sz="1200" dirty="0" smtClean="0"/>
            <a:t>                                      </a:t>
          </a:r>
          <a:r>
            <a:rPr lang="en-US" sz="2000" dirty="0" smtClean="0"/>
            <a:t>DM and Officers</a:t>
          </a:r>
        </a:p>
        <a:p>
          <a:endParaRPr lang="en-US" sz="1200" dirty="0" smtClean="0"/>
        </a:p>
      </dgm:t>
    </dgm:pt>
    <dgm:pt modelId="{63FA78E4-271D-4B60-99B1-99F560B76E3B}" type="parTrans" cxnId="{CDB285B8-AAAD-48DF-81B2-60D8923A472A}">
      <dgm:prSet/>
      <dgm:spPr/>
      <dgm:t>
        <a:bodyPr/>
        <a:lstStyle/>
        <a:p>
          <a:endParaRPr lang="en-US"/>
        </a:p>
      </dgm:t>
    </dgm:pt>
    <dgm:pt modelId="{ECE8099B-E8E1-4E2E-80C0-B8852774B906}" type="sibTrans" cxnId="{CDB285B8-AAAD-48DF-81B2-60D8923A472A}">
      <dgm:prSet/>
      <dgm:spPr/>
      <dgm:t>
        <a:bodyPr/>
        <a:lstStyle/>
        <a:p>
          <a:endParaRPr lang="en-US"/>
        </a:p>
      </dgm:t>
    </dgm:pt>
    <dgm:pt modelId="{CD10A025-92B7-4BFF-BDC9-600983843CB9}">
      <dgm:prSet phldrT="[Text]"/>
      <dgm:spPr/>
      <dgm:t>
        <a:bodyPr/>
        <a:lstStyle/>
        <a:p>
          <a:r>
            <a:rPr lang="en-US" dirty="0" smtClean="0"/>
            <a:t>Sub Division Level Administration</a:t>
          </a:r>
          <a:endParaRPr lang="en-US" dirty="0"/>
        </a:p>
      </dgm:t>
    </dgm:pt>
    <dgm:pt modelId="{44147A0C-B72C-4194-80DD-50E66C1EC4DE}" type="parTrans" cxnId="{A8E7C579-5198-43A0-BB6C-84CA25BD1080}">
      <dgm:prSet/>
      <dgm:spPr/>
      <dgm:t>
        <a:bodyPr/>
        <a:lstStyle/>
        <a:p>
          <a:endParaRPr lang="en-US"/>
        </a:p>
      </dgm:t>
    </dgm:pt>
    <dgm:pt modelId="{13CB6F59-4033-4D78-AB4A-BE2154FBCC78}" type="sibTrans" cxnId="{A8E7C579-5198-43A0-BB6C-84CA25BD1080}">
      <dgm:prSet/>
      <dgm:spPr/>
      <dgm:t>
        <a:bodyPr/>
        <a:lstStyle/>
        <a:p>
          <a:endParaRPr lang="en-US"/>
        </a:p>
      </dgm:t>
    </dgm:pt>
    <dgm:pt modelId="{C92C6356-70BC-47E4-9291-7145AEA219A6}">
      <dgm:prSet phldrT="[Text]"/>
      <dgm:spPr/>
      <dgm:t>
        <a:bodyPr/>
        <a:lstStyle/>
        <a:p>
          <a:r>
            <a:rPr lang="en-US" smtClean="0"/>
            <a:t>               SDO </a:t>
          </a:r>
          <a:r>
            <a:rPr lang="en-US" dirty="0" smtClean="0"/>
            <a:t>and Other Officers</a:t>
          </a:r>
          <a:endParaRPr lang="en-US" dirty="0"/>
        </a:p>
      </dgm:t>
    </dgm:pt>
    <dgm:pt modelId="{FBC14B78-CFD6-4474-8F55-F3AB7B7C7A23}" type="parTrans" cxnId="{DB6D4F78-EE8E-427D-9826-5F9AB125CCA9}">
      <dgm:prSet/>
      <dgm:spPr/>
      <dgm:t>
        <a:bodyPr/>
        <a:lstStyle/>
        <a:p>
          <a:endParaRPr lang="en-US"/>
        </a:p>
      </dgm:t>
    </dgm:pt>
    <dgm:pt modelId="{1EEB11A1-C1C0-44F3-9D7F-2A0E43659E60}" type="sibTrans" cxnId="{DB6D4F78-EE8E-427D-9826-5F9AB125CCA9}">
      <dgm:prSet/>
      <dgm:spPr/>
      <dgm:t>
        <a:bodyPr/>
        <a:lstStyle/>
        <a:p>
          <a:endParaRPr lang="en-US"/>
        </a:p>
      </dgm:t>
    </dgm:pt>
    <dgm:pt modelId="{A2E223E2-A5AB-4F83-9C75-C83EFAA135DE}">
      <dgm:prSet phldrT="[Text]"/>
      <dgm:spPr/>
      <dgm:t>
        <a:bodyPr/>
        <a:lstStyle/>
        <a:p>
          <a:r>
            <a:rPr lang="en-US" dirty="0" smtClean="0"/>
            <a:t>Block Level Administration</a:t>
          </a:r>
          <a:endParaRPr lang="en-US" dirty="0"/>
        </a:p>
      </dgm:t>
    </dgm:pt>
    <dgm:pt modelId="{4F115444-39B7-4A34-BF44-082108092B70}" type="parTrans" cxnId="{EF1DECA5-1112-4000-A00A-747D03821789}">
      <dgm:prSet/>
      <dgm:spPr/>
      <dgm:t>
        <a:bodyPr/>
        <a:lstStyle/>
        <a:p>
          <a:endParaRPr lang="en-US"/>
        </a:p>
      </dgm:t>
    </dgm:pt>
    <dgm:pt modelId="{8660E81A-5379-4738-B4A9-D57BFFD0DA11}" type="sibTrans" cxnId="{EF1DECA5-1112-4000-A00A-747D03821789}">
      <dgm:prSet/>
      <dgm:spPr/>
      <dgm:t>
        <a:bodyPr/>
        <a:lstStyle/>
        <a:p>
          <a:endParaRPr lang="en-US"/>
        </a:p>
      </dgm:t>
    </dgm:pt>
    <dgm:pt modelId="{83BE2F4E-9245-4FC5-93C5-BA97C7447E9B}">
      <dgm:prSet phldrT="[Text]"/>
      <dgm:spPr/>
      <dgm:t>
        <a:bodyPr/>
        <a:lstStyle/>
        <a:p>
          <a:r>
            <a:rPr lang="en-US" dirty="0" smtClean="0"/>
            <a:t>(BDO and Extension Officers)</a:t>
          </a:r>
          <a:endParaRPr lang="en-US" dirty="0"/>
        </a:p>
      </dgm:t>
    </dgm:pt>
    <dgm:pt modelId="{3FFDEE10-1CFC-41C5-913D-FDF7D90832CD}" type="parTrans" cxnId="{0634AA0E-45B2-4629-87F3-FBD2B2A0161E}">
      <dgm:prSet/>
      <dgm:spPr/>
      <dgm:t>
        <a:bodyPr/>
        <a:lstStyle/>
        <a:p>
          <a:endParaRPr lang="en-US"/>
        </a:p>
      </dgm:t>
    </dgm:pt>
    <dgm:pt modelId="{AC8A1831-5C36-44BC-B322-61AFB76755E7}" type="sibTrans" cxnId="{0634AA0E-45B2-4629-87F3-FBD2B2A0161E}">
      <dgm:prSet/>
      <dgm:spPr/>
      <dgm:t>
        <a:bodyPr/>
        <a:lstStyle/>
        <a:p>
          <a:endParaRPr lang="en-US"/>
        </a:p>
      </dgm:t>
    </dgm:pt>
    <dgm:pt modelId="{06855B33-E961-4AAA-A3E0-5958CB48E6EC}">
      <dgm:prSet phldrT="[Text]"/>
      <dgm:spPr/>
      <dgm:t>
        <a:bodyPr/>
        <a:lstStyle/>
        <a:p>
          <a:r>
            <a:rPr lang="en-US" dirty="0" smtClean="0"/>
            <a:t>(VLW)</a:t>
          </a:r>
          <a:endParaRPr lang="en-US" dirty="0"/>
        </a:p>
      </dgm:t>
    </dgm:pt>
    <dgm:pt modelId="{E2AD4895-0433-4D35-B6A2-E75E8644CFDC}" type="parTrans" cxnId="{242E87EC-2256-41A8-A421-1C6645DB15B7}">
      <dgm:prSet/>
      <dgm:spPr/>
      <dgm:t>
        <a:bodyPr/>
        <a:lstStyle/>
        <a:p>
          <a:endParaRPr lang="en-US"/>
        </a:p>
      </dgm:t>
    </dgm:pt>
    <dgm:pt modelId="{467D0E2D-7407-495C-B93C-7A0D094E0E65}" type="sibTrans" cxnId="{242E87EC-2256-41A8-A421-1C6645DB15B7}">
      <dgm:prSet/>
      <dgm:spPr/>
      <dgm:t>
        <a:bodyPr/>
        <a:lstStyle/>
        <a:p>
          <a:endParaRPr lang="en-US"/>
        </a:p>
      </dgm:t>
    </dgm:pt>
    <dgm:pt modelId="{E24AECD0-A019-4DB8-A6EC-FEB35B72F8B3}" type="pres">
      <dgm:prSet presAssocID="{E1EC8106-140C-48A4-9288-BF6BE31EDA9C}" presName="Name0" presStyleCnt="0">
        <dgm:presLayoutVars>
          <dgm:dir/>
          <dgm:animLvl val="lvl"/>
          <dgm:resizeHandles val="exact"/>
        </dgm:presLayoutVars>
      </dgm:prSet>
      <dgm:spPr/>
      <dgm:t>
        <a:bodyPr/>
        <a:lstStyle/>
        <a:p>
          <a:endParaRPr lang="en-US"/>
        </a:p>
      </dgm:t>
    </dgm:pt>
    <dgm:pt modelId="{16BE9A23-4CB6-4FFD-AB76-BA50EC322D70}" type="pres">
      <dgm:prSet presAssocID="{A2E223E2-A5AB-4F83-9C75-C83EFAA135DE}" presName="boxAndChildren" presStyleCnt="0"/>
      <dgm:spPr/>
    </dgm:pt>
    <dgm:pt modelId="{08C51CBD-A74A-4413-BA0C-ACE646817D27}" type="pres">
      <dgm:prSet presAssocID="{A2E223E2-A5AB-4F83-9C75-C83EFAA135DE}" presName="parentTextBox" presStyleLbl="node1" presStyleIdx="0" presStyleCnt="3"/>
      <dgm:spPr/>
      <dgm:t>
        <a:bodyPr/>
        <a:lstStyle/>
        <a:p>
          <a:endParaRPr lang="en-US"/>
        </a:p>
      </dgm:t>
    </dgm:pt>
    <dgm:pt modelId="{8287062C-3949-44B5-A281-BF06F4F04931}" type="pres">
      <dgm:prSet presAssocID="{A2E223E2-A5AB-4F83-9C75-C83EFAA135DE}" presName="entireBox" presStyleLbl="node1" presStyleIdx="0" presStyleCnt="3"/>
      <dgm:spPr/>
      <dgm:t>
        <a:bodyPr/>
        <a:lstStyle/>
        <a:p>
          <a:endParaRPr lang="en-US"/>
        </a:p>
      </dgm:t>
    </dgm:pt>
    <dgm:pt modelId="{28B362D1-C2F9-4565-8DA5-107074BBBB47}" type="pres">
      <dgm:prSet presAssocID="{A2E223E2-A5AB-4F83-9C75-C83EFAA135DE}" presName="descendantBox" presStyleCnt="0"/>
      <dgm:spPr/>
    </dgm:pt>
    <dgm:pt modelId="{5E18574E-72D4-4A66-99CB-BCA563AFC5D4}" type="pres">
      <dgm:prSet presAssocID="{83BE2F4E-9245-4FC5-93C5-BA97C7447E9B}" presName="childTextBox" presStyleLbl="fgAccFollowNode1" presStyleIdx="0" presStyleCnt="6">
        <dgm:presLayoutVars>
          <dgm:bulletEnabled val="1"/>
        </dgm:presLayoutVars>
      </dgm:prSet>
      <dgm:spPr/>
      <dgm:t>
        <a:bodyPr/>
        <a:lstStyle/>
        <a:p>
          <a:endParaRPr lang="en-US"/>
        </a:p>
      </dgm:t>
    </dgm:pt>
    <dgm:pt modelId="{0FF10D4E-71F3-4D4B-94EB-E4EE42607D70}" type="pres">
      <dgm:prSet presAssocID="{06855B33-E961-4AAA-A3E0-5958CB48E6EC}" presName="childTextBox" presStyleLbl="fgAccFollowNode1" presStyleIdx="1" presStyleCnt="6">
        <dgm:presLayoutVars>
          <dgm:bulletEnabled val="1"/>
        </dgm:presLayoutVars>
      </dgm:prSet>
      <dgm:spPr/>
      <dgm:t>
        <a:bodyPr/>
        <a:lstStyle/>
        <a:p>
          <a:endParaRPr lang="en-US"/>
        </a:p>
      </dgm:t>
    </dgm:pt>
    <dgm:pt modelId="{399C3F06-2730-4F2D-B160-6CE9EF4B65FA}" type="pres">
      <dgm:prSet presAssocID="{ECE8099B-E8E1-4E2E-80C0-B8852774B906}" presName="sp" presStyleCnt="0"/>
      <dgm:spPr/>
    </dgm:pt>
    <dgm:pt modelId="{E461DBDE-872B-4E77-B87A-AB05A9CB8F10}" type="pres">
      <dgm:prSet presAssocID="{690260DC-C631-4719-A77E-D1E0050AB804}" presName="arrowAndChildren" presStyleCnt="0"/>
      <dgm:spPr/>
    </dgm:pt>
    <dgm:pt modelId="{FEBDE701-FBC9-408C-88E6-C07C54E694AF}" type="pres">
      <dgm:prSet presAssocID="{690260DC-C631-4719-A77E-D1E0050AB804}" presName="parentTextArrow" presStyleLbl="node1" presStyleIdx="0" presStyleCnt="3"/>
      <dgm:spPr/>
      <dgm:t>
        <a:bodyPr/>
        <a:lstStyle/>
        <a:p>
          <a:endParaRPr lang="en-US"/>
        </a:p>
      </dgm:t>
    </dgm:pt>
    <dgm:pt modelId="{08C31C5D-3395-4782-93AE-4338AC3D0B05}" type="pres">
      <dgm:prSet presAssocID="{690260DC-C631-4719-A77E-D1E0050AB804}" presName="arrow" presStyleLbl="node1" presStyleIdx="1" presStyleCnt="3"/>
      <dgm:spPr/>
      <dgm:t>
        <a:bodyPr/>
        <a:lstStyle/>
        <a:p>
          <a:endParaRPr lang="en-US"/>
        </a:p>
      </dgm:t>
    </dgm:pt>
    <dgm:pt modelId="{95F25FF3-34ED-4E3F-98D9-B0E0583DEF4F}" type="pres">
      <dgm:prSet presAssocID="{690260DC-C631-4719-A77E-D1E0050AB804}" presName="descendantArrow" presStyleCnt="0"/>
      <dgm:spPr/>
    </dgm:pt>
    <dgm:pt modelId="{256DF1C6-FB4C-4868-BAD4-DB2ABEB8A67A}" type="pres">
      <dgm:prSet presAssocID="{CD10A025-92B7-4BFF-BDC9-600983843CB9}" presName="childTextArrow" presStyleLbl="fgAccFollowNode1" presStyleIdx="2" presStyleCnt="6">
        <dgm:presLayoutVars>
          <dgm:bulletEnabled val="1"/>
        </dgm:presLayoutVars>
      </dgm:prSet>
      <dgm:spPr/>
      <dgm:t>
        <a:bodyPr/>
        <a:lstStyle/>
        <a:p>
          <a:endParaRPr lang="en-US"/>
        </a:p>
      </dgm:t>
    </dgm:pt>
    <dgm:pt modelId="{F00D83D4-8F72-4A34-A039-2DB6BA6553BF}" type="pres">
      <dgm:prSet presAssocID="{C92C6356-70BC-47E4-9291-7145AEA219A6}" presName="childTextArrow" presStyleLbl="fgAccFollowNode1" presStyleIdx="3" presStyleCnt="6">
        <dgm:presLayoutVars>
          <dgm:bulletEnabled val="1"/>
        </dgm:presLayoutVars>
      </dgm:prSet>
      <dgm:spPr/>
      <dgm:t>
        <a:bodyPr/>
        <a:lstStyle/>
        <a:p>
          <a:endParaRPr lang="en-US"/>
        </a:p>
      </dgm:t>
    </dgm:pt>
    <dgm:pt modelId="{D03A87C0-D6B2-4B3C-8C18-A9ED2AC3ECD9}" type="pres">
      <dgm:prSet presAssocID="{722DF3B4-394E-41AA-BF67-E6925BBDDB1E}" presName="sp" presStyleCnt="0"/>
      <dgm:spPr/>
    </dgm:pt>
    <dgm:pt modelId="{013EF5BA-0B6E-4996-A8AA-CCB8786C3000}" type="pres">
      <dgm:prSet presAssocID="{53D3F771-DC3A-4FDE-9722-299921B3CB6F}" presName="arrowAndChildren" presStyleCnt="0"/>
      <dgm:spPr/>
    </dgm:pt>
    <dgm:pt modelId="{61C616C5-2C05-474D-9E5C-9D5E6B59ACB9}" type="pres">
      <dgm:prSet presAssocID="{53D3F771-DC3A-4FDE-9722-299921B3CB6F}" presName="parentTextArrow" presStyleLbl="node1" presStyleIdx="1" presStyleCnt="3"/>
      <dgm:spPr/>
      <dgm:t>
        <a:bodyPr/>
        <a:lstStyle/>
        <a:p>
          <a:endParaRPr lang="en-US"/>
        </a:p>
      </dgm:t>
    </dgm:pt>
    <dgm:pt modelId="{57417D82-56C9-45FB-8655-0D6E8FEC79A2}" type="pres">
      <dgm:prSet presAssocID="{53D3F771-DC3A-4FDE-9722-299921B3CB6F}" presName="arrow" presStyleLbl="node1" presStyleIdx="2" presStyleCnt="3" custLinFactNeighborY="2175"/>
      <dgm:spPr/>
      <dgm:t>
        <a:bodyPr/>
        <a:lstStyle/>
        <a:p>
          <a:endParaRPr lang="en-US"/>
        </a:p>
      </dgm:t>
    </dgm:pt>
    <dgm:pt modelId="{64CA99A3-7224-4E40-8B9C-F84FD06317C7}" type="pres">
      <dgm:prSet presAssocID="{53D3F771-DC3A-4FDE-9722-299921B3CB6F}" presName="descendantArrow" presStyleCnt="0"/>
      <dgm:spPr/>
    </dgm:pt>
    <dgm:pt modelId="{7D861447-90B0-4219-978C-C715881F69CD}" type="pres">
      <dgm:prSet presAssocID="{3688F854-65F8-44AA-A71B-382202700291}" presName="childTextArrow" presStyleLbl="fgAccFollowNode1" presStyleIdx="4" presStyleCnt="6">
        <dgm:presLayoutVars>
          <dgm:bulletEnabled val="1"/>
        </dgm:presLayoutVars>
      </dgm:prSet>
      <dgm:spPr/>
      <dgm:t>
        <a:bodyPr/>
        <a:lstStyle/>
        <a:p>
          <a:endParaRPr lang="en-US"/>
        </a:p>
      </dgm:t>
    </dgm:pt>
    <dgm:pt modelId="{25A21FE6-0172-412B-80B5-BBA5F17A9560}" type="pres">
      <dgm:prSet presAssocID="{F9869969-BE68-43DE-919B-52465B79228A}" presName="childTextArrow" presStyleLbl="fgAccFollowNode1" presStyleIdx="5" presStyleCnt="6">
        <dgm:presLayoutVars>
          <dgm:bulletEnabled val="1"/>
        </dgm:presLayoutVars>
      </dgm:prSet>
      <dgm:spPr/>
      <dgm:t>
        <a:bodyPr/>
        <a:lstStyle/>
        <a:p>
          <a:endParaRPr lang="en-US"/>
        </a:p>
      </dgm:t>
    </dgm:pt>
  </dgm:ptLst>
  <dgm:cxnLst>
    <dgm:cxn modelId="{04B3FF45-932C-4395-BDE3-34BAE045A8DC}" type="presOf" srcId="{E1EC8106-140C-48A4-9288-BF6BE31EDA9C}" destId="{E24AECD0-A019-4DB8-A6EC-FEB35B72F8B3}" srcOrd="0" destOrd="0" presId="urn:microsoft.com/office/officeart/2005/8/layout/process4"/>
    <dgm:cxn modelId="{6DA4B203-AF64-43AF-B851-7406E773AF53}" type="presOf" srcId="{C92C6356-70BC-47E4-9291-7145AEA219A6}" destId="{F00D83D4-8F72-4A34-A039-2DB6BA6553BF}" srcOrd="0" destOrd="0" presId="urn:microsoft.com/office/officeart/2005/8/layout/process4"/>
    <dgm:cxn modelId="{CDB285B8-AAAD-48DF-81B2-60D8923A472A}" srcId="{E1EC8106-140C-48A4-9288-BF6BE31EDA9C}" destId="{690260DC-C631-4719-A77E-D1E0050AB804}" srcOrd="1" destOrd="0" parTransId="{63FA78E4-271D-4B60-99B1-99F560B76E3B}" sibTransId="{ECE8099B-E8E1-4E2E-80C0-B8852774B906}"/>
    <dgm:cxn modelId="{0CC649EA-A366-49B5-82EE-7AE34A534804}" srcId="{53D3F771-DC3A-4FDE-9722-299921B3CB6F}" destId="{F9869969-BE68-43DE-919B-52465B79228A}" srcOrd="1" destOrd="0" parTransId="{D1E95B00-A861-4A30-BA20-F2535BDEE7E2}" sibTransId="{54FF3822-E3B1-4D02-A169-8DBB33AC1FED}"/>
    <dgm:cxn modelId="{6A4143F3-F454-49FF-9062-377CCA79D9ED}" type="presOf" srcId="{06855B33-E961-4AAA-A3E0-5958CB48E6EC}" destId="{0FF10D4E-71F3-4D4B-94EB-E4EE42607D70}" srcOrd="0" destOrd="0" presId="urn:microsoft.com/office/officeart/2005/8/layout/process4"/>
    <dgm:cxn modelId="{86D40F85-6064-4B1C-8343-6BFAD5CA87BD}" type="presOf" srcId="{3688F854-65F8-44AA-A71B-382202700291}" destId="{7D861447-90B0-4219-978C-C715881F69CD}" srcOrd="0" destOrd="0" presId="urn:microsoft.com/office/officeart/2005/8/layout/process4"/>
    <dgm:cxn modelId="{445358CB-0061-4BD3-AAA2-07BE415FA1D8}" type="presOf" srcId="{83BE2F4E-9245-4FC5-93C5-BA97C7447E9B}" destId="{5E18574E-72D4-4A66-99CB-BCA563AFC5D4}" srcOrd="0" destOrd="0" presId="urn:microsoft.com/office/officeart/2005/8/layout/process4"/>
    <dgm:cxn modelId="{4A9C793F-EC8E-4EF1-A0A1-6D4887E939EE}" type="presOf" srcId="{53D3F771-DC3A-4FDE-9722-299921B3CB6F}" destId="{61C616C5-2C05-474D-9E5C-9D5E6B59ACB9}" srcOrd="0" destOrd="0" presId="urn:microsoft.com/office/officeart/2005/8/layout/process4"/>
    <dgm:cxn modelId="{6581675C-5F52-46E6-B2A3-093997E29ACE}" srcId="{53D3F771-DC3A-4FDE-9722-299921B3CB6F}" destId="{3688F854-65F8-44AA-A71B-382202700291}" srcOrd="0" destOrd="0" parTransId="{5F7234DF-C444-41D4-8939-96906DDE5D70}" sibTransId="{C4D49D39-B438-4878-A3F4-70FD7AB21504}"/>
    <dgm:cxn modelId="{8400A852-0DA4-4177-AB6B-FD3900FE31F5}" srcId="{E1EC8106-140C-48A4-9288-BF6BE31EDA9C}" destId="{53D3F771-DC3A-4FDE-9722-299921B3CB6F}" srcOrd="0" destOrd="0" parTransId="{11E40FDC-A000-4284-9E0F-54CED82EDFAF}" sibTransId="{722DF3B4-394E-41AA-BF67-E6925BBDDB1E}"/>
    <dgm:cxn modelId="{DB6D4F78-EE8E-427D-9826-5F9AB125CCA9}" srcId="{690260DC-C631-4719-A77E-D1E0050AB804}" destId="{C92C6356-70BC-47E4-9291-7145AEA219A6}" srcOrd="1" destOrd="0" parTransId="{FBC14B78-CFD6-4474-8F55-F3AB7B7C7A23}" sibTransId="{1EEB11A1-C1C0-44F3-9D7F-2A0E43659E60}"/>
    <dgm:cxn modelId="{CD5BEA69-D8EA-4368-9B6B-975267E0F5E4}" type="presOf" srcId="{690260DC-C631-4719-A77E-D1E0050AB804}" destId="{FEBDE701-FBC9-408C-88E6-C07C54E694AF}" srcOrd="0" destOrd="0" presId="urn:microsoft.com/office/officeart/2005/8/layout/process4"/>
    <dgm:cxn modelId="{EF1DECA5-1112-4000-A00A-747D03821789}" srcId="{E1EC8106-140C-48A4-9288-BF6BE31EDA9C}" destId="{A2E223E2-A5AB-4F83-9C75-C83EFAA135DE}" srcOrd="2" destOrd="0" parTransId="{4F115444-39B7-4A34-BF44-082108092B70}" sibTransId="{8660E81A-5379-4738-B4A9-D57BFFD0DA11}"/>
    <dgm:cxn modelId="{A7CCA050-5254-44A6-89C9-48B96BD444B9}" type="presOf" srcId="{A2E223E2-A5AB-4F83-9C75-C83EFAA135DE}" destId="{8287062C-3949-44B5-A281-BF06F4F04931}" srcOrd="1" destOrd="0" presId="urn:microsoft.com/office/officeart/2005/8/layout/process4"/>
    <dgm:cxn modelId="{27045CD9-736C-4DFA-B707-088A2DF725F7}" type="presOf" srcId="{690260DC-C631-4719-A77E-D1E0050AB804}" destId="{08C31C5D-3395-4782-93AE-4338AC3D0B05}" srcOrd="1" destOrd="0" presId="urn:microsoft.com/office/officeart/2005/8/layout/process4"/>
    <dgm:cxn modelId="{6C879E20-255C-4C77-A8BE-D7C79703C7AB}" type="presOf" srcId="{A2E223E2-A5AB-4F83-9C75-C83EFAA135DE}" destId="{08C51CBD-A74A-4413-BA0C-ACE646817D27}" srcOrd="0" destOrd="0" presId="urn:microsoft.com/office/officeart/2005/8/layout/process4"/>
    <dgm:cxn modelId="{815CCCDC-A312-44C7-94D2-3456054D7D11}" type="presOf" srcId="{F9869969-BE68-43DE-919B-52465B79228A}" destId="{25A21FE6-0172-412B-80B5-BBA5F17A9560}" srcOrd="0" destOrd="0" presId="urn:microsoft.com/office/officeart/2005/8/layout/process4"/>
    <dgm:cxn modelId="{99222347-BE17-4113-B923-D5CAE6166A07}" type="presOf" srcId="{CD10A025-92B7-4BFF-BDC9-600983843CB9}" destId="{256DF1C6-FB4C-4868-BAD4-DB2ABEB8A67A}" srcOrd="0" destOrd="0" presId="urn:microsoft.com/office/officeart/2005/8/layout/process4"/>
    <dgm:cxn modelId="{D9952D9D-D60C-4EEE-89FD-3F4D6E692796}" type="presOf" srcId="{53D3F771-DC3A-4FDE-9722-299921B3CB6F}" destId="{57417D82-56C9-45FB-8655-0D6E8FEC79A2}" srcOrd="1" destOrd="0" presId="urn:microsoft.com/office/officeart/2005/8/layout/process4"/>
    <dgm:cxn modelId="{242E87EC-2256-41A8-A421-1C6645DB15B7}" srcId="{A2E223E2-A5AB-4F83-9C75-C83EFAA135DE}" destId="{06855B33-E961-4AAA-A3E0-5958CB48E6EC}" srcOrd="1" destOrd="0" parTransId="{E2AD4895-0433-4D35-B6A2-E75E8644CFDC}" sibTransId="{467D0E2D-7407-495C-B93C-7A0D094E0E65}"/>
    <dgm:cxn modelId="{0634AA0E-45B2-4629-87F3-FBD2B2A0161E}" srcId="{A2E223E2-A5AB-4F83-9C75-C83EFAA135DE}" destId="{83BE2F4E-9245-4FC5-93C5-BA97C7447E9B}" srcOrd="0" destOrd="0" parTransId="{3FFDEE10-1CFC-41C5-913D-FDF7D90832CD}" sibTransId="{AC8A1831-5C36-44BC-B322-61AFB76755E7}"/>
    <dgm:cxn modelId="{A8E7C579-5198-43A0-BB6C-84CA25BD1080}" srcId="{690260DC-C631-4719-A77E-D1E0050AB804}" destId="{CD10A025-92B7-4BFF-BDC9-600983843CB9}" srcOrd="0" destOrd="0" parTransId="{44147A0C-B72C-4194-80DD-50E66C1EC4DE}" sibTransId="{13CB6F59-4033-4D78-AB4A-BE2154FBCC78}"/>
    <dgm:cxn modelId="{8643FE49-49B9-4730-94D9-B6F8D8FE8FF7}" type="presParOf" srcId="{E24AECD0-A019-4DB8-A6EC-FEB35B72F8B3}" destId="{16BE9A23-4CB6-4FFD-AB76-BA50EC322D70}" srcOrd="0" destOrd="0" presId="urn:microsoft.com/office/officeart/2005/8/layout/process4"/>
    <dgm:cxn modelId="{C2EE87CF-F304-4882-956C-D0907E5F5B65}" type="presParOf" srcId="{16BE9A23-4CB6-4FFD-AB76-BA50EC322D70}" destId="{08C51CBD-A74A-4413-BA0C-ACE646817D27}" srcOrd="0" destOrd="0" presId="urn:microsoft.com/office/officeart/2005/8/layout/process4"/>
    <dgm:cxn modelId="{45E02908-4C12-4779-92C9-7CFB7B69BF47}" type="presParOf" srcId="{16BE9A23-4CB6-4FFD-AB76-BA50EC322D70}" destId="{8287062C-3949-44B5-A281-BF06F4F04931}" srcOrd="1" destOrd="0" presId="urn:microsoft.com/office/officeart/2005/8/layout/process4"/>
    <dgm:cxn modelId="{763B3584-6E83-4B7F-BDAA-77EB9AB7202D}" type="presParOf" srcId="{16BE9A23-4CB6-4FFD-AB76-BA50EC322D70}" destId="{28B362D1-C2F9-4565-8DA5-107074BBBB47}" srcOrd="2" destOrd="0" presId="urn:microsoft.com/office/officeart/2005/8/layout/process4"/>
    <dgm:cxn modelId="{22A0C5E1-1B1C-4BFE-AE58-F1063024E447}" type="presParOf" srcId="{28B362D1-C2F9-4565-8DA5-107074BBBB47}" destId="{5E18574E-72D4-4A66-99CB-BCA563AFC5D4}" srcOrd="0" destOrd="0" presId="urn:microsoft.com/office/officeart/2005/8/layout/process4"/>
    <dgm:cxn modelId="{49F7DFD0-D48B-4983-A217-214AE6627118}" type="presParOf" srcId="{28B362D1-C2F9-4565-8DA5-107074BBBB47}" destId="{0FF10D4E-71F3-4D4B-94EB-E4EE42607D70}" srcOrd="1" destOrd="0" presId="urn:microsoft.com/office/officeart/2005/8/layout/process4"/>
    <dgm:cxn modelId="{56F2BE70-3E1D-4865-96B6-C8963CFBA5D3}" type="presParOf" srcId="{E24AECD0-A019-4DB8-A6EC-FEB35B72F8B3}" destId="{399C3F06-2730-4F2D-B160-6CE9EF4B65FA}" srcOrd="1" destOrd="0" presId="urn:microsoft.com/office/officeart/2005/8/layout/process4"/>
    <dgm:cxn modelId="{E2882ECF-BE66-4616-86ED-12842ADF0C0E}" type="presParOf" srcId="{E24AECD0-A019-4DB8-A6EC-FEB35B72F8B3}" destId="{E461DBDE-872B-4E77-B87A-AB05A9CB8F10}" srcOrd="2" destOrd="0" presId="urn:microsoft.com/office/officeart/2005/8/layout/process4"/>
    <dgm:cxn modelId="{279857F1-D733-4CFC-B7BC-1F345CB18302}" type="presParOf" srcId="{E461DBDE-872B-4E77-B87A-AB05A9CB8F10}" destId="{FEBDE701-FBC9-408C-88E6-C07C54E694AF}" srcOrd="0" destOrd="0" presId="urn:microsoft.com/office/officeart/2005/8/layout/process4"/>
    <dgm:cxn modelId="{A73E8B50-740E-4FF7-9483-3E2E3B961AFD}" type="presParOf" srcId="{E461DBDE-872B-4E77-B87A-AB05A9CB8F10}" destId="{08C31C5D-3395-4782-93AE-4338AC3D0B05}" srcOrd="1" destOrd="0" presId="urn:microsoft.com/office/officeart/2005/8/layout/process4"/>
    <dgm:cxn modelId="{0F120C2C-D9EF-4629-812F-AC7F646204A5}" type="presParOf" srcId="{E461DBDE-872B-4E77-B87A-AB05A9CB8F10}" destId="{95F25FF3-34ED-4E3F-98D9-B0E0583DEF4F}" srcOrd="2" destOrd="0" presId="urn:microsoft.com/office/officeart/2005/8/layout/process4"/>
    <dgm:cxn modelId="{4BDE5543-2BCD-4D6B-B123-90735A40F550}" type="presParOf" srcId="{95F25FF3-34ED-4E3F-98D9-B0E0583DEF4F}" destId="{256DF1C6-FB4C-4868-BAD4-DB2ABEB8A67A}" srcOrd="0" destOrd="0" presId="urn:microsoft.com/office/officeart/2005/8/layout/process4"/>
    <dgm:cxn modelId="{AABEF5C5-C592-4D09-BE5E-5513749D0DFD}" type="presParOf" srcId="{95F25FF3-34ED-4E3F-98D9-B0E0583DEF4F}" destId="{F00D83D4-8F72-4A34-A039-2DB6BA6553BF}" srcOrd="1" destOrd="0" presId="urn:microsoft.com/office/officeart/2005/8/layout/process4"/>
    <dgm:cxn modelId="{12D69DB2-294C-4864-936F-41D71C1C95FF}" type="presParOf" srcId="{E24AECD0-A019-4DB8-A6EC-FEB35B72F8B3}" destId="{D03A87C0-D6B2-4B3C-8C18-A9ED2AC3ECD9}" srcOrd="3" destOrd="0" presId="urn:microsoft.com/office/officeart/2005/8/layout/process4"/>
    <dgm:cxn modelId="{EC470C9C-9234-40F2-87D7-E172C5EC4E74}" type="presParOf" srcId="{E24AECD0-A019-4DB8-A6EC-FEB35B72F8B3}" destId="{013EF5BA-0B6E-4996-A8AA-CCB8786C3000}" srcOrd="4" destOrd="0" presId="urn:microsoft.com/office/officeart/2005/8/layout/process4"/>
    <dgm:cxn modelId="{BB4BE236-9792-4932-81BC-48C35A4C6E13}" type="presParOf" srcId="{013EF5BA-0B6E-4996-A8AA-CCB8786C3000}" destId="{61C616C5-2C05-474D-9E5C-9D5E6B59ACB9}" srcOrd="0" destOrd="0" presId="urn:microsoft.com/office/officeart/2005/8/layout/process4"/>
    <dgm:cxn modelId="{E89F2842-F5F5-4A7F-A04C-BCCFFB688184}" type="presParOf" srcId="{013EF5BA-0B6E-4996-A8AA-CCB8786C3000}" destId="{57417D82-56C9-45FB-8655-0D6E8FEC79A2}" srcOrd="1" destOrd="0" presId="urn:microsoft.com/office/officeart/2005/8/layout/process4"/>
    <dgm:cxn modelId="{E341B349-3B1F-451A-B96A-8B9F561A0822}" type="presParOf" srcId="{013EF5BA-0B6E-4996-A8AA-CCB8786C3000}" destId="{64CA99A3-7224-4E40-8B9C-F84FD06317C7}" srcOrd="2" destOrd="0" presId="urn:microsoft.com/office/officeart/2005/8/layout/process4"/>
    <dgm:cxn modelId="{4491DBD9-233E-4BB9-BE2E-59170D17C6B6}" type="presParOf" srcId="{64CA99A3-7224-4E40-8B9C-F84FD06317C7}" destId="{7D861447-90B0-4219-978C-C715881F69CD}" srcOrd="0" destOrd="0" presId="urn:microsoft.com/office/officeart/2005/8/layout/process4"/>
    <dgm:cxn modelId="{BB7E1743-9AD0-47C5-B389-32B96EDB8C47}" type="presParOf" srcId="{64CA99A3-7224-4E40-8B9C-F84FD06317C7}" destId="{25A21FE6-0172-412B-80B5-BBA5F17A9560}" srcOrd="1"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8D627E66-64AC-4D9C-ACB1-8ABA44CB82A4}" type="doc">
      <dgm:prSet loTypeId="urn:microsoft.com/office/officeart/2005/8/layout/radial1" loCatId="cycle" qsTypeId="urn:microsoft.com/office/officeart/2005/8/quickstyle/simple5" qsCatId="simple" csTypeId="urn:microsoft.com/office/officeart/2005/8/colors/accent3_3" csCatId="accent3" phldr="1"/>
      <dgm:spPr/>
      <dgm:t>
        <a:bodyPr/>
        <a:lstStyle/>
        <a:p>
          <a:endParaRPr lang="en-US"/>
        </a:p>
      </dgm:t>
    </dgm:pt>
    <dgm:pt modelId="{280D1F12-C057-49DA-97BD-A16F6A15E015}">
      <dgm:prSet phldrT="[Text]"/>
      <dgm:spPr/>
      <dgm:t>
        <a:bodyPr/>
        <a:lstStyle/>
        <a:p>
          <a:endParaRPr lang="en-US" dirty="0" smtClean="0"/>
        </a:p>
        <a:p>
          <a:r>
            <a:rPr lang="en-US" dirty="0" smtClean="0"/>
            <a:t>Pillars</a:t>
          </a:r>
          <a:endParaRPr lang="en-US" dirty="0"/>
        </a:p>
      </dgm:t>
    </dgm:pt>
    <dgm:pt modelId="{72D81D31-0FCA-435F-8F6A-D276ACDAA27C}" type="parTrans" cxnId="{EC7F2CED-BF31-4EDB-A078-ABB8F2E90372}">
      <dgm:prSet/>
      <dgm:spPr/>
      <dgm:t>
        <a:bodyPr/>
        <a:lstStyle/>
        <a:p>
          <a:endParaRPr lang="en-US"/>
        </a:p>
      </dgm:t>
    </dgm:pt>
    <dgm:pt modelId="{7F31F0DA-5A58-4823-887A-68F4B714FC09}" type="sibTrans" cxnId="{EC7F2CED-BF31-4EDB-A078-ABB8F2E90372}">
      <dgm:prSet/>
      <dgm:spPr/>
      <dgm:t>
        <a:bodyPr/>
        <a:lstStyle/>
        <a:p>
          <a:endParaRPr lang="en-US"/>
        </a:p>
      </dgm:t>
    </dgm:pt>
    <dgm:pt modelId="{61CD7B55-0F39-41EC-AFA4-20B04C717A2C}">
      <dgm:prSet phldrT="[Text]"/>
      <dgm:spPr/>
      <dgm:t>
        <a:bodyPr/>
        <a:lstStyle/>
        <a:p>
          <a:r>
            <a:rPr lang="en-US" dirty="0" smtClean="0"/>
            <a:t>Connectivity</a:t>
          </a:r>
          <a:endParaRPr lang="en-US" dirty="0"/>
        </a:p>
      </dgm:t>
    </dgm:pt>
    <dgm:pt modelId="{1D924A3D-6E55-4F67-B37C-4B057450A9D5}" type="parTrans" cxnId="{16F4EB95-E177-4A44-B01D-006B7A33D26F}">
      <dgm:prSet/>
      <dgm:spPr/>
      <dgm:t>
        <a:bodyPr/>
        <a:lstStyle/>
        <a:p>
          <a:endParaRPr lang="en-US"/>
        </a:p>
      </dgm:t>
    </dgm:pt>
    <dgm:pt modelId="{45FD6F9F-CD6A-4972-A00B-20C61EC029BA}" type="sibTrans" cxnId="{16F4EB95-E177-4A44-B01D-006B7A33D26F}">
      <dgm:prSet/>
      <dgm:spPr/>
      <dgm:t>
        <a:bodyPr/>
        <a:lstStyle/>
        <a:p>
          <a:endParaRPr lang="en-US"/>
        </a:p>
      </dgm:t>
    </dgm:pt>
    <dgm:pt modelId="{6C078756-8B0C-4333-94FA-44D24C29B2A9}">
      <dgm:prSet phldrT="[Text]"/>
      <dgm:spPr/>
      <dgm:t>
        <a:bodyPr/>
        <a:lstStyle/>
        <a:p>
          <a:r>
            <a:rPr lang="en-US" smtClean="0"/>
            <a:t>Technological Knowledge</a:t>
          </a:r>
          <a:endParaRPr lang="en-US" dirty="0"/>
        </a:p>
      </dgm:t>
    </dgm:pt>
    <dgm:pt modelId="{A6703EB0-13C7-477D-9EAF-210D19D8D9A4}" type="parTrans" cxnId="{B4ADB4E8-8D16-4724-A279-DEB7B0775EC9}">
      <dgm:prSet/>
      <dgm:spPr/>
      <dgm:t>
        <a:bodyPr/>
        <a:lstStyle/>
        <a:p>
          <a:endParaRPr lang="en-US"/>
        </a:p>
      </dgm:t>
    </dgm:pt>
    <dgm:pt modelId="{F315B548-FBB1-4CF8-B193-D6EAF5866333}" type="sibTrans" cxnId="{B4ADB4E8-8D16-4724-A279-DEB7B0775EC9}">
      <dgm:prSet/>
      <dgm:spPr/>
      <dgm:t>
        <a:bodyPr/>
        <a:lstStyle/>
        <a:p>
          <a:endParaRPr lang="en-US"/>
        </a:p>
      </dgm:t>
    </dgm:pt>
    <dgm:pt modelId="{25605963-12F2-49D0-8769-A236ADB9F1B6}">
      <dgm:prSet phldrT="[Text]"/>
      <dgm:spPr/>
      <dgm:t>
        <a:bodyPr/>
        <a:lstStyle/>
        <a:p>
          <a:r>
            <a:rPr lang="en-US" dirty="0" smtClean="0"/>
            <a:t>Capital</a:t>
          </a:r>
          <a:endParaRPr lang="en-US" dirty="0"/>
        </a:p>
      </dgm:t>
    </dgm:pt>
    <dgm:pt modelId="{50AFDAFC-958F-4F04-B67B-E1B47C4F718C}" type="parTrans" cxnId="{0D07F8C7-3DCD-47AF-B62C-674D27DD9CBF}">
      <dgm:prSet/>
      <dgm:spPr/>
      <dgm:t>
        <a:bodyPr/>
        <a:lstStyle/>
        <a:p>
          <a:endParaRPr lang="en-US"/>
        </a:p>
      </dgm:t>
    </dgm:pt>
    <dgm:pt modelId="{431425DA-FD1C-4376-8B40-9B1B9B5190FD}" type="sibTrans" cxnId="{0D07F8C7-3DCD-47AF-B62C-674D27DD9CBF}">
      <dgm:prSet/>
      <dgm:spPr/>
      <dgm:t>
        <a:bodyPr/>
        <a:lstStyle/>
        <a:p>
          <a:endParaRPr lang="en-US"/>
        </a:p>
      </dgm:t>
    </dgm:pt>
    <dgm:pt modelId="{8EABA195-680E-4F57-9FD8-6B62FBBFF82B}">
      <dgm:prSet phldrT="[Text]"/>
      <dgm:spPr/>
      <dgm:t>
        <a:bodyPr/>
        <a:lstStyle/>
        <a:p>
          <a:r>
            <a:rPr lang="en-US" dirty="0" smtClean="0"/>
            <a:t>Data Content</a:t>
          </a:r>
          <a:endParaRPr lang="en-US" dirty="0"/>
        </a:p>
      </dgm:t>
    </dgm:pt>
    <dgm:pt modelId="{E5CDD220-A859-4E78-9C18-C13EC83134C0}" type="parTrans" cxnId="{324787A0-2642-4DEF-B861-071E0BD130A3}">
      <dgm:prSet/>
      <dgm:spPr/>
      <dgm:t>
        <a:bodyPr/>
        <a:lstStyle/>
        <a:p>
          <a:endParaRPr lang="en-US"/>
        </a:p>
      </dgm:t>
    </dgm:pt>
    <dgm:pt modelId="{CE9E98EE-2123-4833-A270-535025EBF96B}" type="sibTrans" cxnId="{324787A0-2642-4DEF-B861-071E0BD130A3}">
      <dgm:prSet/>
      <dgm:spPr/>
      <dgm:t>
        <a:bodyPr/>
        <a:lstStyle/>
        <a:p>
          <a:endParaRPr lang="en-US"/>
        </a:p>
      </dgm:t>
    </dgm:pt>
    <dgm:pt modelId="{A2F147FF-F055-4D6E-B34C-A0F778709A5B}" type="pres">
      <dgm:prSet presAssocID="{8D627E66-64AC-4D9C-ACB1-8ABA44CB82A4}" presName="cycle" presStyleCnt="0">
        <dgm:presLayoutVars>
          <dgm:chMax val="1"/>
          <dgm:dir/>
          <dgm:animLvl val="ctr"/>
          <dgm:resizeHandles val="exact"/>
        </dgm:presLayoutVars>
      </dgm:prSet>
      <dgm:spPr/>
      <dgm:t>
        <a:bodyPr/>
        <a:lstStyle/>
        <a:p>
          <a:endParaRPr lang="en-US"/>
        </a:p>
      </dgm:t>
    </dgm:pt>
    <dgm:pt modelId="{8C5AA1B4-DAEB-412D-AD4E-81E5F9906A89}" type="pres">
      <dgm:prSet presAssocID="{280D1F12-C057-49DA-97BD-A16F6A15E015}" presName="centerShape" presStyleLbl="node0" presStyleIdx="0" presStyleCnt="1"/>
      <dgm:spPr/>
      <dgm:t>
        <a:bodyPr/>
        <a:lstStyle/>
        <a:p>
          <a:endParaRPr lang="en-US"/>
        </a:p>
      </dgm:t>
    </dgm:pt>
    <dgm:pt modelId="{E9B12FEF-49EB-4421-8BAE-8A08546D4F72}" type="pres">
      <dgm:prSet presAssocID="{1D924A3D-6E55-4F67-B37C-4B057450A9D5}" presName="Name9" presStyleLbl="parChTrans1D2" presStyleIdx="0" presStyleCnt="4"/>
      <dgm:spPr/>
      <dgm:t>
        <a:bodyPr/>
        <a:lstStyle/>
        <a:p>
          <a:endParaRPr lang="en-US"/>
        </a:p>
      </dgm:t>
    </dgm:pt>
    <dgm:pt modelId="{FC86F880-A306-42FF-93E4-AE8B3E0FAF46}" type="pres">
      <dgm:prSet presAssocID="{1D924A3D-6E55-4F67-B37C-4B057450A9D5}" presName="connTx" presStyleLbl="parChTrans1D2" presStyleIdx="0" presStyleCnt="4"/>
      <dgm:spPr/>
      <dgm:t>
        <a:bodyPr/>
        <a:lstStyle/>
        <a:p>
          <a:endParaRPr lang="en-US"/>
        </a:p>
      </dgm:t>
    </dgm:pt>
    <dgm:pt modelId="{30550107-8B4E-45DA-8E28-E2816E246520}" type="pres">
      <dgm:prSet presAssocID="{61CD7B55-0F39-41EC-AFA4-20B04C717A2C}" presName="node" presStyleLbl="node1" presStyleIdx="0" presStyleCnt="4">
        <dgm:presLayoutVars>
          <dgm:bulletEnabled val="1"/>
        </dgm:presLayoutVars>
      </dgm:prSet>
      <dgm:spPr/>
      <dgm:t>
        <a:bodyPr/>
        <a:lstStyle/>
        <a:p>
          <a:endParaRPr lang="en-US"/>
        </a:p>
      </dgm:t>
    </dgm:pt>
    <dgm:pt modelId="{18780746-4A25-45C1-87FF-47F3F05F8851}" type="pres">
      <dgm:prSet presAssocID="{A6703EB0-13C7-477D-9EAF-210D19D8D9A4}" presName="Name9" presStyleLbl="parChTrans1D2" presStyleIdx="1" presStyleCnt="4"/>
      <dgm:spPr/>
      <dgm:t>
        <a:bodyPr/>
        <a:lstStyle/>
        <a:p>
          <a:endParaRPr lang="en-US"/>
        </a:p>
      </dgm:t>
    </dgm:pt>
    <dgm:pt modelId="{0A40269C-624D-4B7A-B878-F6B47F1228C4}" type="pres">
      <dgm:prSet presAssocID="{A6703EB0-13C7-477D-9EAF-210D19D8D9A4}" presName="connTx" presStyleLbl="parChTrans1D2" presStyleIdx="1" presStyleCnt="4"/>
      <dgm:spPr/>
      <dgm:t>
        <a:bodyPr/>
        <a:lstStyle/>
        <a:p>
          <a:endParaRPr lang="en-US"/>
        </a:p>
      </dgm:t>
    </dgm:pt>
    <dgm:pt modelId="{6E22FFAD-2FE8-4971-88BC-C100D07AD0E4}" type="pres">
      <dgm:prSet presAssocID="{6C078756-8B0C-4333-94FA-44D24C29B2A9}" presName="node" presStyleLbl="node1" presStyleIdx="1" presStyleCnt="4">
        <dgm:presLayoutVars>
          <dgm:bulletEnabled val="1"/>
        </dgm:presLayoutVars>
      </dgm:prSet>
      <dgm:spPr/>
      <dgm:t>
        <a:bodyPr/>
        <a:lstStyle/>
        <a:p>
          <a:endParaRPr lang="en-US"/>
        </a:p>
      </dgm:t>
    </dgm:pt>
    <dgm:pt modelId="{4F4D7D42-1AF6-483D-AAA5-2BBBC9E3EBC8}" type="pres">
      <dgm:prSet presAssocID="{50AFDAFC-958F-4F04-B67B-E1B47C4F718C}" presName="Name9" presStyleLbl="parChTrans1D2" presStyleIdx="2" presStyleCnt="4"/>
      <dgm:spPr/>
      <dgm:t>
        <a:bodyPr/>
        <a:lstStyle/>
        <a:p>
          <a:endParaRPr lang="en-US"/>
        </a:p>
      </dgm:t>
    </dgm:pt>
    <dgm:pt modelId="{D34B5E6F-FAB2-43CE-B3AD-BE0177E3D7F9}" type="pres">
      <dgm:prSet presAssocID="{50AFDAFC-958F-4F04-B67B-E1B47C4F718C}" presName="connTx" presStyleLbl="parChTrans1D2" presStyleIdx="2" presStyleCnt="4"/>
      <dgm:spPr/>
      <dgm:t>
        <a:bodyPr/>
        <a:lstStyle/>
        <a:p>
          <a:endParaRPr lang="en-US"/>
        </a:p>
      </dgm:t>
    </dgm:pt>
    <dgm:pt modelId="{5274E345-1F24-429D-94EE-83F225F64090}" type="pres">
      <dgm:prSet presAssocID="{25605963-12F2-49D0-8769-A236ADB9F1B6}" presName="node" presStyleLbl="node1" presStyleIdx="2" presStyleCnt="4">
        <dgm:presLayoutVars>
          <dgm:bulletEnabled val="1"/>
        </dgm:presLayoutVars>
      </dgm:prSet>
      <dgm:spPr/>
      <dgm:t>
        <a:bodyPr/>
        <a:lstStyle/>
        <a:p>
          <a:endParaRPr lang="en-US"/>
        </a:p>
      </dgm:t>
    </dgm:pt>
    <dgm:pt modelId="{5D622A96-5763-4A57-A13E-DCF4533F0943}" type="pres">
      <dgm:prSet presAssocID="{E5CDD220-A859-4E78-9C18-C13EC83134C0}" presName="Name9" presStyleLbl="parChTrans1D2" presStyleIdx="3" presStyleCnt="4"/>
      <dgm:spPr/>
      <dgm:t>
        <a:bodyPr/>
        <a:lstStyle/>
        <a:p>
          <a:endParaRPr lang="en-US"/>
        </a:p>
      </dgm:t>
    </dgm:pt>
    <dgm:pt modelId="{83122C3E-26C2-4097-B1A2-43F0C2771C11}" type="pres">
      <dgm:prSet presAssocID="{E5CDD220-A859-4E78-9C18-C13EC83134C0}" presName="connTx" presStyleLbl="parChTrans1D2" presStyleIdx="3" presStyleCnt="4"/>
      <dgm:spPr/>
      <dgm:t>
        <a:bodyPr/>
        <a:lstStyle/>
        <a:p>
          <a:endParaRPr lang="en-US"/>
        </a:p>
      </dgm:t>
    </dgm:pt>
    <dgm:pt modelId="{89CC4FDB-3AE0-4E29-A9BE-52BACE386E8E}" type="pres">
      <dgm:prSet presAssocID="{8EABA195-680E-4F57-9FD8-6B62FBBFF82B}" presName="node" presStyleLbl="node1" presStyleIdx="3" presStyleCnt="4">
        <dgm:presLayoutVars>
          <dgm:bulletEnabled val="1"/>
        </dgm:presLayoutVars>
      </dgm:prSet>
      <dgm:spPr/>
      <dgm:t>
        <a:bodyPr/>
        <a:lstStyle/>
        <a:p>
          <a:endParaRPr lang="en-US"/>
        </a:p>
      </dgm:t>
    </dgm:pt>
  </dgm:ptLst>
  <dgm:cxnLst>
    <dgm:cxn modelId="{73A52027-7B99-4A8A-AA58-C3B9C2F5B7B4}" type="presOf" srcId="{25605963-12F2-49D0-8769-A236ADB9F1B6}" destId="{5274E345-1F24-429D-94EE-83F225F64090}" srcOrd="0" destOrd="0" presId="urn:microsoft.com/office/officeart/2005/8/layout/radial1"/>
    <dgm:cxn modelId="{E143DAEA-60E1-47A5-B8C3-06A1A1F4241D}" type="presOf" srcId="{1D924A3D-6E55-4F67-B37C-4B057450A9D5}" destId="{FC86F880-A306-42FF-93E4-AE8B3E0FAF46}" srcOrd="1" destOrd="0" presId="urn:microsoft.com/office/officeart/2005/8/layout/radial1"/>
    <dgm:cxn modelId="{E60172AB-AEBB-4127-91B7-8E64090431EC}" type="presOf" srcId="{50AFDAFC-958F-4F04-B67B-E1B47C4F718C}" destId="{4F4D7D42-1AF6-483D-AAA5-2BBBC9E3EBC8}" srcOrd="0" destOrd="0" presId="urn:microsoft.com/office/officeart/2005/8/layout/radial1"/>
    <dgm:cxn modelId="{D9D583D3-49BE-4434-80BD-9407F3F6E558}" type="presOf" srcId="{8EABA195-680E-4F57-9FD8-6B62FBBFF82B}" destId="{89CC4FDB-3AE0-4E29-A9BE-52BACE386E8E}" srcOrd="0" destOrd="0" presId="urn:microsoft.com/office/officeart/2005/8/layout/radial1"/>
    <dgm:cxn modelId="{711136E5-2F10-4B2D-9390-6433C5B43903}" type="presOf" srcId="{E5CDD220-A859-4E78-9C18-C13EC83134C0}" destId="{5D622A96-5763-4A57-A13E-DCF4533F0943}" srcOrd="0" destOrd="0" presId="urn:microsoft.com/office/officeart/2005/8/layout/radial1"/>
    <dgm:cxn modelId="{EC7F2CED-BF31-4EDB-A078-ABB8F2E90372}" srcId="{8D627E66-64AC-4D9C-ACB1-8ABA44CB82A4}" destId="{280D1F12-C057-49DA-97BD-A16F6A15E015}" srcOrd="0" destOrd="0" parTransId="{72D81D31-0FCA-435F-8F6A-D276ACDAA27C}" sibTransId="{7F31F0DA-5A58-4823-887A-68F4B714FC09}"/>
    <dgm:cxn modelId="{148CBEC5-DC55-4F4E-A912-90CB5C40CCF7}" type="presOf" srcId="{61CD7B55-0F39-41EC-AFA4-20B04C717A2C}" destId="{30550107-8B4E-45DA-8E28-E2816E246520}" srcOrd="0" destOrd="0" presId="urn:microsoft.com/office/officeart/2005/8/layout/radial1"/>
    <dgm:cxn modelId="{0D07F8C7-3DCD-47AF-B62C-674D27DD9CBF}" srcId="{280D1F12-C057-49DA-97BD-A16F6A15E015}" destId="{25605963-12F2-49D0-8769-A236ADB9F1B6}" srcOrd="2" destOrd="0" parTransId="{50AFDAFC-958F-4F04-B67B-E1B47C4F718C}" sibTransId="{431425DA-FD1C-4376-8B40-9B1B9B5190FD}"/>
    <dgm:cxn modelId="{7DAD57BA-2185-4052-8765-E00853CDD01B}" type="presOf" srcId="{280D1F12-C057-49DA-97BD-A16F6A15E015}" destId="{8C5AA1B4-DAEB-412D-AD4E-81E5F9906A89}" srcOrd="0" destOrd="0" presId="urn:microsoft.com/office/officeart/2005/8/layout/radial1"/>
    <dgm:cxn modelId="{2F4046A3-487E-411F-902F-C4D24012E287}" type="presOf" srcId="{50AFDAFC-958F-4F04-B67B-E1B47C4F718C}" destId="{D34B5E6F-FAB2-43CE-B3AD-BE0177E3D7F9}" srcOrd="1" destOrd="0" presId="urn:microsoft.com/office/officeart/2005/8/layout/radial1"/>
    <dgm:cxn modelId="{324787A0-2642-4DEF-B861-071E0BD130A3}" srcId="{280D1F12-C057-49DA-97BD-A16F6A15E015}" destId="{8EABA195-680E-4F57-9FD8-6B62FBBFF82B}" srcOrd="3" destOrd="0" parTransId="{E5CDD220-A859-4E78-9C18-C13EC83134C0}" sibTransId="{CE9E98EE-2123-4833-A270-535025EBF96B}"/>
    <dgm:cxn modelId="{5783E508-CBED-4C9B-B623-921520A5288A}" type="presOf" srcId="{E5CDD220-A859-4E78-9C18-C13EC83134C0}" destId="{83122C3E-26C2-4097-B1A2-43F0C2771C11}" srcOrd="1" destOrd="0" presId="urn:microsoft.com/office/officeart/2005/8/layout/radial1"/>
    <dgm:cxn modelId="{16F4EB95-E177-4A44-B01D-006B7A33D26F}" srcId="{280D1F12-C057-49DA-97BD-A16F6A15E015}" destId="{61CD7B55-0F39-41EC-AFA4-20B04C717A2C}" srcOrd="0" destOrd="0" parTransId="{1D924A3D-6E55-4F67-B37C-4B057450A9D5}" sibTransId="{45FD6F9F-CD6A-4972-A00B-20C61EC029BA}"/>
    <dgm:cxn modelId="{3B65C67D-4704-464C-BDD8-DAD766052233}" type="presOf" srcId="{A6703EB0-13C7-477D-9EAF-210D19D8D9A4}" destId="{0A40269C-624D-4B7A-B878-F6B47F1228C4}" srcOrd="1" destOrd="0" presId="urn:microsoft.com/office/officeart/2005/8/layout/radial1"/>
    <dgm:cxn modelId="{B4ADB4E8-8D16-4724-A279-DEB7B0775EC9}" srcId="{280D1F12-C057-49DA-97BD-A16F6A15E015}" destId="{6C078756-8B0C-4333-94FA-44D24C29B2A9}" srcOrd="1" destOrd="0" parTransId="{A6703EB0-13C7-477D-9EAF-210D19D8D9A4}" sibTransId="{F315B548-FBB1-4CF8-B193-D6EAF5866333}"/>
    <dgm:cxn modelId="{440E3090-9D71-4DFD-9108-DAE651302FD0}" type="presOf" srcId="{1D924A3D-6E55-4F67-B37C-4B057450A9D5}" destId="{E9B12FEF-49EB-4421-8BAE-8A08546D4F72}" srcOrd="0" destOrd="0" presId="urn:microsoft.com/office/officeart/2005/8/layout/radial1"/>
    <dgm:cxn modelId="{E83A81E0-5548-4244-AFED-3A9249ECD297}" type="presOf" srcId="{6C078756-8B0C-4333-94FA-44D24C29B2A9}" destId="{6E22FFAD-2FE8-4971-88BC-C100D07AD0E4}" srcOrd="0" destOrd="0" presId="urn:microsoft.com/office/officeart/2005/8/layout/radial1"/>
    <dgm:cxn modelId="{85C3DF2C-B8C4-4D2D-AF1D-6E4221CECB2C}" type="presOf" srcId="{A6703EB0-13C7-477D-9EAF-210D19D8D9A4}" destId="{18780746-4A25-45C1-87FF-47F3F05F8851}" srcOrd="0" destOrd="0" presId="urn:microsoft.com/office/officeart/2005/8/layout/radial1"/>
    <dgm:cxn modelId="{24BD66D0-C9E2-47BC-B9EC-7E41A44D621E}" type="presOf" srcId="{8D627E66-64AC-4D9C-ACB1-8ABA44CB82A4}" destId="{A2F147FF-F055-4D6E-B34C-A0F778709A5B}" srcOrd="0" destOrd="0" presId="urn:microsoft.com/office/officeart/2005/8/layout/radial1"/>
    <dgm:cxn modelId="{67161909-9398-4854-9E2E-509F8E1B255E}" type="presParOf" srcId="{A2F147FF-F055-4D6E-B34C-A0F778709A5B}" destId="{8C5AA1B4-DAEB-412D-AD4E-81E5F9906A89}" srcOrd="0" destOrd="0" presId="urn:microsoft.com/office/officeart/2005/8/layout/radial1"/>
    <dgm:cxn modelId="{D3956BED-F0B6-42D0-8760-59180A43AC10}" type="presParOf" srcId="{A2F147FF-F055-4D6E-B34C-A0F778709A5B}" destId="{E9B12FEF-49EB-4421-8BAE-8A08546D4F72}" srcOrd="1" destOrd="0" presId="urn:microsoft.com/office/officeart/2005/8/layout/radial1"/>
    <dgm:cxn modelId="{668E790C-399B-4A0A-AFA9-9B57A22EE64A}" type="presParOf" srcId="{E9B12FEF-49EB-4421-8BAE-8A08546D4F72}" destId="{FC86F880-A306-42FF-93E4-AE8B3E0FAF46}" srcOrd="0" destOrd="0" presId="urn:microsoft.com/office/officeart/2005/8/layout/radial1"/>
    <dgm:cxn modelId="{CD34321D-ECA9-4406-B198-B213824814D7}" type="presParOf" srcId="{A2F147FF-F055-4D6E-B34C-A0F778709A5B}" destId="{30550107-8B4E-45DA-8E28-E2816E246520}" srcOrd="2" destOrd="0" presId="urn:microsoft.com/office/officeart/2005/8/layout/radial1"/>
    <dgm:cxn modelId="{B6F6A2E1-BAD9-4EF0-A42A-A04C327CD8EE}" type="presParOf" srcId="{A2F147FF-F055-4D6E-B34C-A0F778709A5B}" destId="{18780746-4A25-45C1-87FF-47F3F05F8851}" srcOrd="3" destOrd="0" presId="urn:microsoft.com/office/officeart/2005/8/layout/radial1"/>
    <dgm:cxn modelId="{E9045284-0CBF-4403-ADD7-24507157B36D}" type="presParOf" srcId="{18780746-4A25-45C1-87FF-47F3F05F8851}" destId="{0A40269C-624D-4B7A-B878-F6B47F1228C4}" srcOrd="0" destOrd="0" presId="urn:microsoft.com/office/officeart/2005/8/layout/radial1"/>
    <dgm:cxn modelId="{3D8EBB0C-96ED-4E38-8B7F-8BC159F88BB8}" type="presParOf" srcId="{A2F147FF-F055-4D6E-B34C-A0F778709A5B}" destId="{6E22FFAD-2FE8-4971-88BC-C100D07AD0E4}" srcOrd="4" destOrd="0" presId="urn:microsoft.com/office/officeart/2005/8/layout/radial1"/>
    <dgm:cxn modelId="{EA38C88A-3F6B-4ABE-BBC9-75BBCDC57F9B}" type="presParOf" srcId="{A2F147FF-F055-4D6E-B34C-A0F778709A5B}" destId="{4F4D7D42-1AF6-483D-AAA5-2BBBC9E3EBC8}" srcOrd="5" destOrd="0" presId="urn:microsoft.com/office/officeart/2005/8/layout/radial1"/>
    <dgm:cxn modelId="{5220C068-AB35-4172-B6AD-DF6351AE1CA4}" type="presParOf" srcId="{4F4D7D42-1AF6-483D-AAA5-2BBBC9E3EBC8}" destId="{D34B5E6F-FAB2-43CE-B3AD-BE0177E3D7F9}" srcOrd="0" destOrd="0" presId="urn:microsoft.com/office/officeart/2005/8/layout/radial1"/>
    <dgm:cxn modelId="{C2B8BAF2-78A0-4F4E-B1B7-AA84601725B6}" type="presParOf" srcId="{A2F147FF-F055-4D6E-B34C-A0F778709A5B}" destId="{5274E345-1F24-429D-94EE-83F225F64090}" srcOrd="6" destOrd="0" presId="urn:microsoft.com/office/officeart/2005/8/layout/radial1"/>
    <dgm:cxn modelId="{F36C1310-1FE7-4495-82FE-7959ECCF8AE7}" type="presParOf" srcId="{A2F147FF-F055-4D6E-B34C-A0F778709A5B}" destId="{5D622A96-5763-4A57-A13E-DCF4533F0943}" srcOrd="7" destOrd="0" presId="urn:microsoft.com/office/officeart/2005/8/layout/radial1"/>
    <dgm:cxn modelId="{7328AC44-2BA4-4BBD-A0CB-894B396B028C}" type="presParOf" srcId="{5D622A96-5763-4A57-A13E-DCF4533F0943}" destId="{83122C3E-26C2-4097-B1A2-43F0C2771C11}" srcOrd="0" destOrd="0" presId="urn:microsoft.com/office/officeart/2005/8/layout/radial1"/>
    <dgm:cxn modelId="{50412594-2036-486B-B88A-F99B7AA3BFE6}" type="presParOf" srcId="{A2F147FF-F055-4D6E-B34C-A0F778709A5B}" destId="{89CC4FDB-3AE0-4E29-A9BE-52BACE386E8E}" srcOrd="8" destOrd="0" presId="urn:microsoft.com/office/officeart/2005/8/layout/radial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8D87E0-091D-4AB4-9F08-200536467EDF}" type="datetimeFigureOut">
              <a:rPr lang="en-US" smtClean="0"/>
              <a:pPr/>
              <a:t>4/4/2020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780E96-524A-4FB0-9E56-60490C9C3BA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7780E96-524A-4FB0-9E56-60490C9C3BAD}"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4/4/2020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4/4/2020</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4/4/2020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4/4/2020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Rural Development Administration in India: Origin and Growth, Rural Development Bureaucracy and State-The Role of ICT</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For MA 2</a:t>
            </a:r>
            <a:r>
              <a:rPr lang="en-US" baseline="30000" dirty="0" smtClean="0"/>
              <a:t>nd</a:t>
            </a:r>
            <a:r>
              <a:rPr lang="en-US" dirty="0" smtClean="0"/>
              <a:t> Semester (Dept. of Political Science)</a:t>
            </a:r>
          </a:p>
          <a:p>
            <a:r>
              <a:rPr lang="en-US" dirty="0" smtClean="0"/>
              <a:t>Course No. PLS 203 (B)</a:t>
            </a:r>
          </a:p>
          <a:p>
            <a:r>
              <a:rPr lang="en-US" dirty="0" smtClean="0"/>
              <a:t>Topic -7</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State-Level Administrative Machinery</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It is the state government which, as already mentioned, has direct responsibility for the administration of rural development </a:t>
            </a:r>
            <a:r>
              <a:rPr lang="en-US" dirty="0" err="1" smtClean="0"/>
              <a:t>programmes</a:t>
            </a:r>
            <a:r>
              <a:rPr lang="en-US" dirty="0" smtClean="0"/>
              <a:t>. As rural development embraces numerous functions- such as agriculture, cooperation, animal husbandry, public health and education- and such all these functions are performed by different departments, the rural administration engages the attention of several departments of the state government. The whole range of the state-level administration is involved, some directly and others somewhat distantly, in rural development. Most states have a department of rural development headed by a secretary who is normally a member of the Indian Administrative Service(IAS).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Level Administration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District Administration is the total functioning of Government in a district, that total complex </a:t>
            </a:r>
            <a:r>
              <a:rPr lang="en-US" dirty="0" err="1" smtClean="0"/>
              <a:t>organisation</a:t>
            </a:r>
            <a:r>
              <a:rPr lang="en-US" dirty="0" smtClean="0"/>
              <a:t> of the management of public affairs at work, dynamic and not static, in the territory of a geographically </a:t>
            </a:r>
            <a:r>
              <a:rPr lang="en-US" dirty="0" smtClean="0"/>
              <a:t>demarcated </a:t>
            </a:r>
            <a:r>
              <a:rPr lang="en-US" dirty="0" smtClean="0"/>
              <a:t>district.</a:t>
            </a:r>
          </a:p>
          <a:p>
            <a:pPr algn="just"/>
            <a:r>
              <a:rPr lang="en-US" dirty="0" smtClean="0"/>
              <a:t>A district is put in charge of a district collector-also called the deputy commissioner in what were once non-regulatory provinces-and is the unit of administration </a:t>
            </a:r>
            <a:r>
              <a:rPr lang="en-US" smtClean="0"/>
              <a:t>for </a:t>
            </a:r>
            <a:r>
              <a:rPr lang="en-US" smtClean="0"/>
              <a:t>the rural </a:t>
            </a:r>
            <a:r>
              <a:rPr lang="en-US" dirty="0" smtClean="0"/>
              <a:t>development(and even all other) departments such as agriculture, cooperative societies, animal husbandry, public health, education and public works.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Block-Level Administration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Below the district come the Sub Divisions and then Blocks level and each block has functionaries of all the technical departments engaged in rural development </a:t>
            </a:r>
            <a:r>
              <a:rPr lang="en-US" dirty="0" err="1" smtClean="0"/>
              <a:t>programmes</a:t>
            </a:r>
            <a:r>
              <a:rPr lang="en-US" dirty="0" smtClean="0"/>
              <a:t> (known as extension officer) and headed by a coordinator, known as the block development officer.  </a:t>
            </a:r>
          </a:p>
          <a:p>
            <a:pPr algn="just"/>
            <a:r>
              <a:rPr lang="en-US" dirty="0" smtClean="0"/>
              <a:t>Below the Block, one important functionaries was there designated as village-level worker who is not an executive officer but the filed level worker.</a:t>
            </a:r>
          </a:p>
          <a:p>
            <a:pPr algn="just"/>
            <a:r>
              <a:rPr lang="en-US" dirty="0" smtClean="0"/>
              <a:t>The village level worker (VLW) is designed as a multi-purpose functionary capable of rendering services of the ‘first aid’ variety to villagers.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After more than seven decades of development planning, rural administration still displays serious faults. It generally fails to deliver services and supplies promptly, efficiently and equitably. The failure is due partly to inadequate resources, partly to an elitist bias and partly to the lack of coordination. And rural development administration generally fails to secure popular participation. Traditional attitudes have prevented any synthesis with local institutions or a real partnership with the people.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Rural Development Bureaucracy and State</a:t>
            </a:r>
            <a:endParaRPr lang="en-US" dirty="0"/>
          </a:p>
        </p:txBody>
      </p:sp>
      <p:sp>
        <p:nvSpPr>
          <p:cNvPr id="3" name="Content Placeholder 2"/>
          <p:cNvSpPr>
            <a:spLocks noGrp="1"/>
          </p:cNvSpPr>
          <p:nvPr>
            <p:ph sz="half" idx="1"/>
          </p:nvPr>
        </p:nvSpPr>
        <p:spPr/>
        <p:txBody>
          <a:bodyPr>
            <a:normAutofit/>
          </a:bodyPr>
          <a:lstStyle/>
          <a:p>
            <a:pPr algn="just"/>
            <a:r>
              <a:rPr lang="en-US" dirty="0" smtClean="0"/>
              <a:t>Bureaucracy is one of the important agent for formulation, implementation and evaluation of the rural development policy.  </a:t>
            </a:r>
          </a:p>
        </p:txBody>
      </p:sp>
      <p:sp>
        <p:nvSpPr>
          <p:cNvPr id="10" name="Content Placeholder 9"/>
          <p:cNvSpPr>
            <a:spLocks noGrp="1"/>
          </p:cNvSpPr>
          <p:nvPr>
            <p:ph sz="half" idx="2"/>
          </p:nvPr>
        </p:nvSpPr>
        <p:spPr/>
        <p:txBody>
          <a:bodyPr numCol="1"/>
          <a:lstStyle/>
          <a:p>
            <a:endParaRPr lang="en-US" dirty="0" smtClean="0"/>
          </a:p>
          <a:p>
            <a:r>
              <a:rPr lang="en-US" b="1" dirty="0" smtClean="0">
                <a:solidFill>
                  <a:srgbClr val="7030A0"/>
                </a:solidFill>
              </a:rPr>
              <a:t>Bureaucracy  at different level</a:t>
            </a:r>
          </a:p>
          <a:p>
            <a:endParaRPr lang="en-US" dirty="0" smtClean="0"/>
          </a:p>
          <a:p>
            <a:r>
              <a:rPr lang="en-US" dirty="0" smtClean="0"/>
              <a:t>Central Level- Secretary</a:t>
            </a:r>
          </a:p>
          <a:p>
            <a:r>
              <a:rPr lang="en-US" dirty="0" smtClean="0"/>
              <a:t>State Level – Secretary</a:t>
            </a:r>
          </a:p>
          <a:p>
            <a:r>
              <a:rPr lang="en-US" dirty="0" smtClean="0"/>
              <a:t>District Level –District Magistrate</a:t>
            </a:r>
          </a:p>
          <a:p>
            <a:r>
              <a:rPr lang="en-US" dirty="0" smtClean="0"/>
              <a:t>Sub Division Level – SDO</a:t>
            </a:r>
          </a:p>
          <a:p>
            <a:r>
              <a:rPr lang="en-US" dirty="0" smtClean="0"/>
              <a:t>Block Level - BDO</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From a management perspective, the central challenge of our times is to understand and modify bureaucratic </a:t>
            </a:r>
            <a:r>
              <a:rPr lang="en-US" dirty="0" err="1" smtClean="0"/>
              <a:t>organisations</a:t>
            </a:r>
            <a:r>
              <a:rPr lang="en-US" dirty="0" smtClean="0"/>
              <a:t> by building into them a capacity for innovative learning, leading to a fundamental orientation in their purposes and modes of operation. This is what is called Bureaucratic Re-Orientation(BRO). What we need most urgently now are operational prescriptions for rural development </a:t>
            </a:r>
            <a:r>
              <a:rPr lang="en-US" dirty="0" err="1" smtClean="0"/>
              <a:t>organisations</a:t>
            </a:r>
            <a:r>
              <a:rPr lang="en-US" dirty="0" smtClean="0"/>
              <a:t>, which may want to implement the new strategy of BRO. </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Conceptual Framework for Bureaucratic Reorientation</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BRO assumes a decision by the agency to initiate a fundamental change in its objectives, or a radical shift in its strategy. Only the strongest- present or imminent- pressures from the external environment are likely to budge bureaucracies from their settled ways.</a:t>
            </a:r>
          </a:p>
          <a:p>
            <a:pPr algn="just"/>
            <a:r>
              <a:rPr lang="en-US" dirty="0" smtClean="0"/>
              <a:t>Once the new strategy is identified and accepted, the BRO process can begin. Access to the top management of the agency is a precondition for any attempt at BRO to get started and prosper.</a:t>
            </a:r>
          </a:p>
          <a:p>
            <a:pPr algn="just"/>
            <a:r>
              <a:rPr lang="en-US" dirty="0" smtClean="0"/>
              <a:t>BRO takes a long time, possibly longer than the tenure of the executive who starts the process. His departure from the scene the tenure of the executive who starts the process. His departure from the scene inevitably results in some disruption of the BRO process. </a:t>
            </a:r>
          </a:p>
          <a:p>
            <a:pPr algn="just"/>
            <a:r>
              <a:rPr lang="en-US" dirty="0" smtClean="0"/>
              <a:t>For the purposes of triggering and sustaining the BRO process, it is vitally important that some source of external funds, such as a foundation or an international development agency be associated with the agency undertaking BRO. As with  the stimulus for changes, resources for bringing about BRO have to come from outside the agency.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Training of agency personnel seems to be a tactically sound first step in the process of BRO. A training </a:t>
            </a:r>
            <a:r>
              <a:rPr lang="en-US" dirty="0" err="1" smtClean="0"/>
              <a:t>programme</a:t>
            </a:r>
            <a:r>
              <a:rPr lang="en-US" dirty="0" smtClean="0"/>
              <a:t> can serve not only to develop skills, but also to initiate or sustain the process of change.  </a:t>
            </a:r>
          </a:p>
          <a:p>
            <a:pPr algn="just"/>
            <a:r>
              <a:rPr lang="en-US" dirty="0" smtClean="0"/>
              <a:t>A manager aiming to  elicit certain </a:t>
            </a:r>
            <a:r>
              <a:rPr lang="en-US" dirty="0" err="1" smtClean="0"/>
              <a:t>behaviour</a:t>
            </a:r>
            <a:r>
              <a:rPr lang="en-US" dirty="0" smtClean="0"/>
              <a:t> patterns from his staff ought to focus on changing the structures within the </a:t>
            </a:r>
            <a:r>
              <a:rPr lang="en-US" dirty="0" err="1" smtClean="0"/>
              <a:t>organisation</a:t>
            </a:r>
            <a:r>
              <a:rPr lang="en-US" dirty="0" smtClean="0"/>
              <a:t>, rather than the attitudes of the people . But this assertion holds more strongly for private enterprise than  for a government or public sector </a:t>
            </a:r>
            <a:r>
              <a:rPr lang="en-US" dirty="0" err="1" smtClean="0"/>
              <a:t>organisation</a:t>
            </a:r>
            <a:r>
              <a:rPr lang="en-US" dirty="0" smtClean="0"/>
              <a:t>. Public sector managers place a high premium on convincing  people  to change their views about their work. Not everyone will  respond to the appeal for an attitude change, but not everyone will need to. A few ‘champions’ can have pervasive effects.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Rural Development Administration – </a:t>
            </a:r>
            <a:r>
              <a:rPr lang="en-US" smtClean="0"/>
              <a:t>The Role of ICT</a:t>
            </a:r>
            <a:endParaRPr lang="en-US"/>
          </a:p>
        </p:txBody>
      </p:sp>
      <p:sp>
        <p:nvSpPr>
          <p:cNvPr id="3" name="Content Placeholder 2"/>
          <p:cNvSpPr>
            <a:spLocks noGrp="1"/>
          </p:cNvSpPr>
          <p:nvPr>
            <p:ph idx="1"/>
          </p:nvPr>
        </p:nvSpPr>
        <p:spPr/>
        <p:txBody>
          <a:bodyPr>
            <a:normAutofit lnSpcReduction="10000"/>
          </a:bodyPr>
          <a:lstStyle/>
          <a:p>
            <a:pPr algn="just"/>
            <a:r>
              <a:rPr lang="en-US" dirty="0" smtClean="0"/>
              <a:t>Information and Communication Technology (ICT)  is very much important issue in today’s Rural Development Administration.</a:t>
            </a:r>
          </a:p>
          <a:p>
            <a:pPr algn="just"/>
            <a:r>
              <a:rPr lang="en-US" dirty="0" smtClean="0"/>
              <a:t>Basically the concepts of E-governance, SMART administration and </a:t>
            </a:r>
            <a:r>
              <a:rPr lang="en-US" i="1" dirty="0" err="1" smtClean="0"/>
              <a:t>Sohoj</a:t>
            </a:r>
            <a:r>
              <a:rPr lang="en-US" i="1" dirty="0" smtClean="0"/>
              <a:t> </a:t>
            </a:r>
            <a:r>
              <a:rPr lang="en-US" i="1" dirty="0" err="1" smtClean="0"/>
              <a:t>Tathymitra</a:t>
            </a:r>
            <a:r>
              <a:rPr lang="en-US" i="1" dirty="0" smtClean="0"/>
              <a:t> </a:t>
            </a:r>
            <a:r>
              <a:rPr lang="en-US" dirty="0" smtClean="0"/>
              <a:t>Kendra etc. are very much related to this idea.</a:t>
            </a:r>
          </a:p>
          <a:p>
            <a:pPr algn="just"/>
            <a:r>
              <a:rPr lang="en-US" dirty="0" smtClean="0"/>
              <a:t>The main objective of E-governance is to provide access to government services to every individual 24 hours a day as well as 7 days a week.</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dirty="0" smtClean="0"/>
              <a:t>Pillars of E-Governance/ ICT</a:t>
            </a:r>
            <a:endParaRPr lang="en-US" dirty="0"/>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The term rural development connotes overall development of rural areas with a view to improve the quality of life of rural people. In this sense, it is comprehensive and multidimensional concept, and encompasses the development of agriculture and allied activities; village and cottage industries; crafts, socio-economic infrastructure, community services and facilities and, above all, the human resources in rural areas. Rural development can be conceptualized as a process, a phenomenon, a strategy and a discipline. As a process, it implies the engagement of individuals, communities and nations in pursuit of their cherished goals over time. As a phenomenon, rural development is the end result of interactions between various physical, technological, economic, socio-cultural and institutional factors. As a strategy, it is designed to improve the economic and social well-being of a specific group of people, that is, the rural poor. Rural development administration aims to facilitate rural poor.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Suggested Readings</a:t>
            </a:r>
            <a:endParaRPr lang="en-US" dirty="0"/>
          </a:p>
        </p:txBody>
      </p:sp>
      <p:sp>
        <p:nvSpPr>
          <p:cNvPr id="3" name="Content Placeholder 2"/>
          <p:cNvSpPr>
            <a:spLocks noGrp="1"/>
          </p:cNvSpPr>
          <p:nvPr>
            <p:ph idx="1"/>
          </p:nvPr>
        </p:nvSpPr>
        <p:spPr/>
        <p:txBody>
          <a:bodyPr/>
          <a:lstStyle/>
          <a:p>
            <a:pPr algn="just"/>
            <a:r>
              <a:rPr lang="en-US" dirty="0" err="1" smtClean="0"/>
              <a:t>Shriram</a:t>
            </a:r>
            <a:r>
              <a:rPr lang="en-US" dirty="0" smtClean="0"/>
              <a:t> </a:t>
            </a:r>
            <a:r>
              <a:rPr lang="en-US" dirty="0" err="1" smtClean="0"/>
              <a:t>Maheshwari</a:t>
            </a:r>
            <a:r>
              <a:rPr lang="en-US" dirty="0" smtClean="0"/>
              <a:t> (1985) </a:t>
            </a:r>
            <a:r>
              <a:rPr lang="en-US" i="1" dirty="0" smtClean="0"/>
              <a:t>Rural Development in India: A Public Policy Approach</a:t>
            </a:r>
            <a:r>
              <a:rPr lang="en-US" dirty="0" smtClean="0"/>
              <a:t>, Sage Publications, New Delhi</a:t>
            </a:r>
          </a:p>
          <a:p>
            <a:pPr algn="just"/>
            <a:r>
              <a:rPr lang="en-US" dirty="0" err="1" smtClean="0"/>
              <a:t>Katar</a:t>
            </a:r>
            <a:r>
              <a:rPr lang="en-US" dirty="0" smtClean="0"/>
              <a:t> Singh (2009) </a:t>
            </a:r>
            <a:r>
              <a:rPr lang="en-US" i="1" dirty="0" smtClean="0"/>
              <a:t>Rural Development: Principles, Policies and Management</a:t>
            </a:r>
            <a:r>
              <a:rPr lang="en-US" dirty="0" smtClean="0"/>
              <a:t>, Sage Publications, New Delhi</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Rural Development Administration: Origin and Growth</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Rural Development is a comprehensive concept embracing within its fold all aspects and facets  of life in rural areas. Conceptually speaking, its contents, as evolved in India, flow from two sources. One, land reform policy and two, rural development strategy. </a:t>
            </a:r>
          </a:p>
          <a:p>
            <a:pPr algn="just"/>
            <a:r>
              <a:rPr lang="en-US" dirty="0" smtClean="0"/>
              <a:t>Village development schemes had been introduced in India since the twenties and the efforts of </a:t>
            </a:r>
            <a:r>
              <a:rPr lang="en-US" dirty="0" err="1" smtClean="0"/>
              <a:t>Rabindra</a:t>
            </a:r>
            <a:r>
              <a:rPr lang="en-US" dirty="0" smtClean="0"/>
              <a:t> </a:t>
            </a:r>
            <a:r>
              <a:rPr lang="en-US" dirty="0" err="1" smtClean="0"/>
              <a:t>Nath</a:t>
            </a:r>
            <a:r>
              <a:rPr lang="en-US" dirty="0" smtClean="0"/>
              <a:t> Tagore at </a:t>
            </a:r>
            <a:r>
              <a:rPr lang="en-US" dirty="0" err="1" smtClean="0"/>
              <a:t>Sriniketan</a:t>
            </a:r>
            <a:r>
              <a:rPr lang="en-US" dirty="0" smtClean="0"/>
              <a:t>, of Hatch at </a:t>
            </a:r>
            <a:r>
              <a:rPr lang="en-US" dirty="0" err="1" smtClean="0"/>
              <a:t>Martandam</a:t>
            </a:r>
            <a:r>
              <a:rPr lang="en-US" dirty="0" smtClean="0"/>
              <a:t> and of </a:t>
            </a:r>
            <a:r>
              <a:rPr lang="en-US" dirty="0" err="1" smtClean="0"/>
              <a:t>Brayne</a:t>
            </a:r>
            <a:r>
              <a:rPr lang="en-US" dirty="0" smtClean="0"/>
              <a:t> in </a:t>
            </a:r>
            <a:r>
              <a:rPr lang="en-US" dirty="0" err="1" smtClean="0"/>
              <a:t>Gurgaon</a:t>
            </a:r>
            <a:r>
              <a:rPr lang="en-US" dirty="0" smtClean="0"/>
              <a:t> are all well known. Above all, Mahatma Gandhi was singularly devoted to schemes for village </a:t>
            </a:r>
            <a:r>
              <a:rPr lang="en-US" dirty="0" err="1" smtClean="0"/>
              <a:t>upliftment</a:t>
            </a:r>
            <a:r>
              <a:rPr lang="en-US" dirty="0" smtClean="0"/>
              <a:t> and his followers disseminated his message all over the country. All of them were undoubtedly  laudable attempts  but there was hardly any continuity in them; no scheme acquired deep enough roots so as to be able to survive  and flourish once the leader was gone. All these schemes were premised on self-help and mutual cooperation on  the part  of the villagers. </a:t>
            </a:r>
          </a:p>
          <a:p>
            <a:pPr algn="just">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administrative machinery entrusted with </a:t>
            </a:r>
            <a:r>
              <a:rPr lang="en-US" dirty="0" err="1" smtClean="0"/>
              <a:t>programmes</a:t>
            </a:r>
            <a:r>
              <a:rPr lang="en-US" dirty="0" smtClean="0"/>
              <a:t> of rural development was the regular, existing one. More precisely, it was the existing revenue administration machinery which was put in charge of rural development </a:t>
            </a:r>
            <a:r>
              <a:rPr lang="en-US" dirty="0" err="1" smtClean="0"/>
              <a:t>programmes</a:t>
            </a:r>
            <a:r>
              <a:rPr lang="en-US" dirty="0" smtClean="0"/>
              <a:t> and into which some new functionaries were injected. </a:t>
            </a:r>
          </a:p>
          <a:p>
            <a:pPr algn="just"/>
            <a:r>
              <a:rPr lang="en-US" dirty="0" smtClean="0"/>
              <a:t>The decision to make the colonially designed administrative system the instrument of rural development is likely to surprise those acquainted with the history of the freedom movement in India. </a:t>
            </a:r>
          </a:p>
          <a:p>
            <a:pPr algn="just"/>
            <a:r>
              <a:rPr lang="en-US" dirty="0" smtClean="0"/>
              <a:t>India’s present administrative system is inherited from the colonial rulers, and it is this structure which is entrusted with the functions and responsibilities of rural development; of course, with  a few modifications grafted on.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Innovations in Rural Development Administration</a:t>
            </a:r>
            <a:endParaRPr lang="en-US" dirty="0"/>
          </a:p>
        </p:txBody>
      </p:sp>
      <p:sp>
        <p:nvSpPr>
          <p:cNvPr id="3" name="Content Placeholder 2"/>
          <p:cNvSpPr>
            <a:spLocks noGrp="1"/>
          </p:cNvSpPr>
          <p:nvPr>
            <p:ph idx="1"/>
          </p:nvPr>
        </p:nvSpPr>
        <p:spPr/>
        <p:txBody>
          <a:bodyPr/>
          <a:lstStyle/>
          <a:p>
            <a:pPr algn="just"/>
            <a:r>
              <a:rPr lang="en-US" dirty="0" smtClean="0"/>
              <a:t>The most striking administrative innovations made by rural development, right at the beginning, were principally three: development block as the unit of administration, village level worker as the joint agent of all, and development commissioner as the coordinating functionary at the state level. </a:t>
            </a:r>
          </a:p>
          <a:p>
            <a:pPr algn="just"/>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Constitution and Rural Development</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A discussion on rural development must necessarily begin with a mention of the constitutional framework within which it operates. Rural development is the direct responsibility of the states in India, the central government’s role being indirect except in </a:t>
            </a:r>
            <a:r>
              <a:rPr lang="en-US" dirty="0" smtClean="0"/>
              <a:t>the </a:t>
            </a:r>
            <a:r>
              <a:rPr lang="en-US" dirty="0" smtClean="0"/>
              <a:t>Union Territories.</a:t>
            </a:r>
          </a:p>
          <a:p>
            <a:pPr algn="just"/>
            <a:r>
              <a:rPr lang="en-US" dirty="0" smtClean="0"/>
              <a:t>In India, it is the central government which has consistently provided professional leadership, drive and even momentum to rural development.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 of the Rural Development Administration</a:t>
            </a:r>
            <a:endParaRPr lang="en-US" dirty="0"/>
          </a:p>
        </p:txBody>
      </p:sp>
      <p:graphicFrame>
        <p:nvGraphicFramePr>
          <p:cNvPr id="4" name="Content Placeholder 3"/>
          <p:cNvGraphicFramePr>
            <a:graphicFrameLocks noGrp="1"/>
          </p:cNvGraphicFramePr>
          <p:nvPr>
            <p:ph idx="1"/>
          </p:nvPr>
        </p:nvGraphicFramePr>
        <p:xfrm>
          <a:off x="457200" y="2249488"/>
          <a:ext cx="8229600" cy="4324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ight Arrow 4"/>
          <p:cNvSpPr/>
          <p:nvPr/>
        </p:nvSpPr>
        <p:spPr>
          <a:xfrm>
            <a:off x="4876800" y="2895600"/>
            <a:ext cx="978408"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648200" y="4572000"/>
            <a:ext cx="902208"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own Arrow 6"/>
          <p:cNvSpPr/>
          <p:nvPr/>
        </p:nvSpPr>
        <p:spPr>
          <a:xfrm>
            <a:off x="4343400" y="2590800"/>
            <a:ext cx="179832" cy="216408"/>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648200" y="3962400"/>
            <a:ext cx="5334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a:off x="4038600" y="4114800"/>
            <a:ext cx="228600" cy="38100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5029200" y="2362200"/>
            <a:ext cx="457200" cy="2286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Administrative Machinery at the centre</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The range and intensity of the central government’s  interest in rural development is most impressive by any account. A full fledged Ministry of Rural Development was set up in </a:t>
            </a:r>
            <a:r>
              <a:rPr lang="en-US" dirty="0" smtClean="0"/>
              <a:t>1979. </a:t>
            </a:r>
            <a:r>
              <a:rPr lang="en-US" dirty="0" smtClean="0"/>
              <a:t>Earlier it had the status of a department in the central Ministry of Agriculture and Irrigation. The Ministry of Agriculture and Irrigation. </a:t>
            </a:r>
            <a:endParaRPr lang="en-US" dirty="0" smtClean="0"/>
          </a:p>
          <a:p>
            <a:pPr algn="just"/>
            <a:r>
              <a:rPr lang="en-US" dirty="0" smtClean="0"/>
              <a:t>The </a:t>
            </a:r>
            <a:r>
              <a:rPr lang="en-US" dirty="0" smtClean="0"/>
              <a:t>Ministry of Rural Development is the nodal ministry in the area of rural poverty, particularly among the small and marginal farmers, landless </a:t>
            </a:r>
            <a:r>
              <a:rPr lang="en-US" dirty="0" err="1" smtClean="0"/>
              <a:t>labour</a:t>
            </a:r>
            <a:r>
              <a:rPr lang="en-US" dirty="0" smtClean="0"/>
              <a:t>, and rural artisans. </a:t>
            </a:r>
            <a:endParaRPr lang="en-US" dirty="0" smtClean="0"/>
          </a:p>
          <a:p>
            <a:pPr algn="just"/>
            <a:r>
              <a:rPr lang="en-US" dirty="0" smtClean="0"/>
              <a:t>Its </a:t>
            </a:r>
            <a:r>
              <a:rPr lang="en-US" dirty="0" smtClean="0"/>
              <a:t>charge includes land reforms, village and cottage industries, rural roads, town and country planning in rural areas, elementary and adult education, rural electrification, rural water supply, housing for landless rural people and nutrition </a:t>
            </a:r>
            <a:r>
              <a:rPr lang="en-US" dirty="0" err="1" smtClean="0"/>
              <a:t>programmes</a:t>
            </a:r>
            <a:r>
              <a:rPr lang="en-US" dirty="0" smtClean="0"/>
              <a:t>. Besides, it coordinates the various components of rural development </a:t>
            </a:r>
            <a:r>
              <a:rPr lang="en-US" dirty="0" err="1" smtClean="0"/>
              <a:t>programmes</a:t>
            </a:r>
            <a:r>
              <a:rPr lang="en-US" dirty="0" smtClean="0"/>
              <a:t> for the rural poor including scheduled castes and scheduled tribes. </a:t>
            </a:r>
          </a:p>
          <a:p>
            <a:pPr algn="just"/>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In addition to this ministry, there are four other ministries partially concerned with facets of rural development: Social Welfare, Health and Family Welfare, Works and Housing and Home Affairs. </a:t>
            </a:r>
          </a:p>
          <a:p>
            <a:pPr algn="just"/>
            <a:r>
              <a:rPr lang="en-US" dirty="0" smtClean="0"/>
              <a:t>These Ministries, however, work more or less independently of each other notwithstanding the vaguely defined responsibility of the Ministry of Rural Development to ensure the </a:t>
            </a:r>
            <a:r>
              <a:rPr lang="en-US" dirty="0" smtClean="0"/>
              <a:t>integration </a:t>
            </a:r>
            <a:r>
              <a:rPr lang="en-US" dirty="0" smtClean="0"/>
              <a:t>of various components of rural development </a:t>
            </a:r>
            <a:r>
              <a:rPr lang="en-US" dirty="0" err="1" smtClean="0"/>
              <a:t>programmes</a:t>
            </a:r>
            <a:r>
              <a:rPr lang="en-US" dirty="0" smtClean="0"/>
              <a:t> for the benefit of rural people. </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417</TotalTime>
  <Words>1884</Words>
  <Application>Microsoft Office PowerPoint</Application>
  <PresentationFormat>On-screen Show (4:3)</PresentationFormat>
  <Paragraphs>85</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Urban</vt:lpstr>
      <vt:lpstr>Rural Development Administration in India: Origin and Growth, Rural Development Bureaucracy and State-The Role of ICT</vt:lpstr>
      <vt:lpstr>Introduction</vt:lpstr>
      <vt:lpstr>Rural Development Administration: Origin and Growth</vt:lpstr>
      <vt:lpstr>Continued</vt:lpstr>
      <vt:lpstr>Innovations in Rural Development Administration</vt:lpstr>
      <vt:lpstr>The Constitution and Rural Development</vt:lpstr>
      <vt:lpstr>Structure of the Rural Development Administration</vt:lpstr>
      <vt:lpstr>Administrative Machinery at the centre</vt:lpstr>
      <vt:lpstr>Continued</vt:lpstr>
      <vt:lpstr>State-Level Administrative Machinery</vt:lpstr>
      <vt:lpstr>District Level Administration</vt:lpstr>
      <vt:lpstr>Block-Level Administration</vt:lpstr>
      <vt:lpstr>Continued</vt:lpstr>
      <vt:lpstr>Rural Development Bureaucracy and State</vt:lpstr>
      <vt:lpstr>Continued</vt:lpstr>
      <vt:lpstr>A Conceptual Framework for Bureaucratic Reorientation</vt:lpstr>
      <vt:lpstr>Continued</vt:lpstr>
      <vt:lpstr>Rural Development Administration – The Role of ICT</vt:lpstr>
      <vt:lpstr>Pillars of E-Governance/ ICT</vt:lpstr>
      <vt:lpstr>Suggested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Rural Development Administration in India: Origin and Growth, Rural Development Bureaucracy and State-The Role of ICT</dc:title>
  <dc:creator>EYASIN</dc:creator>
  <cp:lastModifiedBy>EYASIN</cp:lastModifiedBy>
  <cp:revision>100</cp:revision>
  <dcterms:created xsi:type="dcterms:W3CDTF">2006-08-16T00:00:00Z</dcterms:created>
  <dcterms:modified xsi:type="dcterms:W3CDTF">2020-04-04T13:40:43Z</dcterms:modified>
</cp:coreProperties>
</file>