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7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4" Type="http://schemas.openxmlformats.org/officeDocument/2006/relationships/image" Target="../media/image1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636ECB-58DC-4143-85FA-FD0A8103BDAD}" type="datetimeFigureOut">
              <a:rPr lang="en-IN" smtClean="0"/>
              <a:t>12-04-2017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1A918F-4402-4D77-8ECD-3466B9B4FB6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397815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Palatino Linotype" panose="0204050205050503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Palatino Linotype" panose="0204050205050503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Palatino Linotype" panose="0204050205050503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Palatino Linotype" panose="0204050205050503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Palatino Linotype" panose="0204050205050503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Palatino Linotype" panose="0204050205050503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Palatino Linotype" panose="0204050205050503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Palatino Linotype" panose="0204050205050503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Palatino Linotype" panose="02040502050505030304" pitchFamily="18" charset="0"/>
                <a:ea typeface="MS PGothic" panose="020B0600070205080204" pitchFamily="34" charset="-128"/>
              </a:defRPr>
            </a:lvl9pPr>
          </a:lstStyle>
          <a:p>
            <a:fld id="{0F922E28-32C5-4F25-AE2F-4E86A230E4CC}" type="slidenum">
              <a:rPr lang="en-US" altLang="en-US" sz="1200">
                <a:latin typeface="Arial" panose="020B0604020202020204" pitchFamily="34" charset="0"/>
              </a:rPr>
              <a:pPr/>
              <a:t>1</a:t>
            </a:fld>
            <a:endParaRPr lang="en-US" altLang="en-US" sz="1200">
              <a:latin typeface="Arial" panose="020B0604020202020204" pitchFamily="34" charset="0"/>
            </a:endParaRPr>
          </a:p>
        </p:txBody>
      </p:sp>
      <p:sp>
        <p:nvSpPr>
          <p:cNvPr id="326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26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ea typeface="ＭＳ Ｐゴシック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607819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Palatino Linotype" panose="0204050205050503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Palatino Linotype" panose="0204050205050503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Palatino Linotype" panose="0204050205050503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Palatino Linotype" panose="0204050205050503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Palatino Linotype" panose="0204050205050503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Palatino Linotype" panose="0204050205050503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Palatino Linotype" panose="0204050205050503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Palatino Linotype" panose="0204050205050503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Palatino Linotype" panose="02040502050505030304" pitchFamily="18" charset="0"/>
                <a:ea typeface="MS PGothic" panose="020B0600070205080204" pitchFamily="34" charset="-128"/>
              </a:defRPr>
            </a:lvl9pPr>
          </a:lstStyle>
          <a:p>
            <a:fld id="{948DE42A-22FD-43E2-8CA4-9A29F77CD76B}" type="slidenum">
              <a:rPr lang="en-US" altLang="en-US" sz="1200">
                <a:latin typeface="Arial" panose="020B0604020202020204" pitchFamily="34" charset="0"/>
              </a:rPr>
              <a:pPr/>
              <a:t>2</a:t>
            </a:fld>
            <a:endParaRPr lang="en-US" altLang="en-US" sz="1200">
              <a:latin typeface="Arial" panose="020B0604020202020204" pitchFamily="34" charset="0"/>
            </a:endParaRPr>
          </a:p>
        </p:txBody>
      </p:sp>
      <p:sp>
        <p:nvSpPr>
          <p:cNvPr id="333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33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ea typeface="ＭＳ Ｐゴシック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093372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Palatino Linotype" panose="0204050205050503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Palatino Linotype" panose="0204050205050503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Palatino Linotype" panose="0204050205050503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Palatino Linotype" panose="0204050205050503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Palatino Linotype" panose="0204050205050503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Palatino Linotype" panose="0204050205050503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Palatino Linotype" panose="0204050205050503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Palatino Linotype" panose="0204050205050503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Palatino Linotype" panose="02040502050505030304" pitchFamily="18" charset="0"/>
                <a:ea typeface="MS PGothic" panose="020B0600070205080204" pitchFamily="34" charset="-128"/>
              </a:defRPr>
            </a:lvl9pPr>
          </a:lstStyle>
          <a:p>
            <a:fld id="{BD08F4A3-AFF1-428B-9BA0-39F98D554F26}" type="slidenum">
              <a:rPr lang="en-US" altLang="en-US" sz="1200">
                <a:latin typeface="Arial" panose="020B0604020202020204" pitchFamily="34" charset="0"/>
              </a:rPr>
              <a:pPr/>
              <a:t>3</a:t>
            </a:fld>
            <a:endParaRPr lang="en-US" altLang="en-US" sz="1200">
              <a:latin typeface="Arial" panose="020B0604020202020204" pitchFamily="34" charset="0"/>
            </a:endParaRPr>
          </a:p>
        </p:txBody>
      </p:sp>
      <p:sp>
        <p:nvSpPr>
          <p:cNvPr id="386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86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ea typeface="ＭＳ Ｐゴシック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06029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Palatino Linotype" panose="0204050205050503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Palatino Linotype" panose="0204050205050503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Palatino Linotype" panose="0204050205050503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Palatino Linotype" panose="0204050205050503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Palatino Linotype" panose="0204050205050503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Palatino Linotype" panose="0204050205050503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Palatino Linotype" panose="0204050205050503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Palatino Linotype" panose="0204050205050503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Palatino Linotype" panose="02040502050505030304" pitchFamily="18" charset="0"/>
                <a:ea typeface="MS PGothic" panose="020B0600070205080204" pitchFamily="34" charset="-128"/>
              </a:defRPr>
            </a:lvl9pPr>
          </a:lstStyle>
          <a:p>
            <a:fld id="{96CA5C61-897D-4224-B3AF-52146DC4D071}" type="slidenum">
              <a:rPr lang="en-US" altLang="en-US" sz="1200">
                <a:latin typeface="Arial" panose="020B0604020202020204" pitchFamily="34" charset="0"/>
              </a:rPr>
              <a:pPr/>
              <a:t>4</a:t>
            </a:fld>
            <a:endParaRPr lang="en-US" altLang="en-US" sz="1200">
              <a:latin typeface="Arial" panose="020B0604020202020204" pitchFamily="34" charset="0"/>
            </a:endParaRPr>
          </a:p>
        </p:txBody>
      </p:sp>
      <p:sp>
        <p:nvSpPr>
          <p:cNvPr id="388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88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ea typeface="ＭＳ Ｐゴシック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588876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Palatino Linotype" panose="0204050205050503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Palatino Linotype" panose="0204050205050503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Palatino Linotype" panose="0204050205050503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Palatino Linotype" panose="0204050205050503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Palatino Linotype" panose="0204050205050503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Palatino Linotype" panose="0204050205050503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Palatino Linotype" panose="0204050205050503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Palatino Linotype" panose="0204050205050503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Palatino Linotype" panose="02040502050505030304" pitchFamily="18" charset="0"/>
                <a:ea typeface="MS PGothic" panose="020B0600070205080204" pitchFamily="34" charset="-128"/>
              </a:defRPr>
            </a:lvl9pPr>
          </a:lstStyle>
          <a:p>
            <a:fld id="{D0015F04-290C-4231-A320-808F33F96291}" type="slidenum">
              <a:rPr lang="en-US" altLang="en-US" sz="1200">
                <a:latin typeface="Arial" panose="020B0604020202020204" pitchFamily="34" charset="0"/>
              </a:rPr>
              <a:pPr/>
              <a:t>5</a:t>
            </a:fld>
            <a:endParaRPr lang="en-US" altLang="en-US" sz="1200">
              <a:latin typeface="Arial" panose="020B0604020202020204" pitchFamily="34" charset="0"/>
            </a:endParaRPr>
          </a:p>
        </p:txBody>
      </p:sp>
      <p:sp>
        <p:nvSpPr>
          <p:cNvPr id="390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90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ea typeface="ＭＳ Ｐゴシック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83636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EDDF6-DABE-4E46-B9FF-815210382188}" type="datetimeFigureOut">
              <a:rPr lang="en-IN" smtClean="0"/>
              <a:t>12-04-2017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C6ED8-7658-4D32-8441-F0DA74BF3FC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520083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EDDF6-DABE-4E46-B9FF-815210382188}" type="datetimeFigureOut">
              <a:rPr lang="en-IN" smtClean="0"/>
              <a:t>12-04-2017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C6ED8-7658-4D32-8441-F0DA74BF3FC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41383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EDDF6-DABE-4E46-B9FF-815210382188}" type="datetimeFigureOut">
              <a:rPr lang="en-IN" smtClean="0"/>
              <a:t>12-04-2017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C6ED8-7658-4D32-8441-F0DA74BF3FC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29840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EDDF6-DABE-4E46-B9FF-815210382188}" type="datetimeFigureOut">
              <a:rPr lang="en-IN" smtClean="0"/>
              <a:t>12-04-2017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C6ED8-7658-4D32-8441-F0DA74BF3FC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54253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EDDF6-DABE-4E46-B9FF-815210382188}" type="datetimeFigureOut">
              <a:rPr lang="en-IN" smtClean="0"/>
              <a:t>12-04-2017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C6ED8-7658-4D32-8441-F0DA74BF3FC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24220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EDDF6-DABE-4E46-B9FF-815210382188}" type="datetimeFigureOut">
              <a:rPr lang="en-IN" smtClean="0"/>
              <a:t>12-04-2017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C6ED8-7658-4D32-8441-F0DA74BF3FC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40240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EDDF6-DABE-4E46-B9FF-815210382188}" type="datetimeFigureOut">
              <a:rPr lang="en-IN" smtClean="0"/>
              <a:t>12-04-2017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C6ED8-7658-4D32-8441-F0DA74BF3FC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97595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EDDF6-DABE-4E46-B9FF-815210382188}" type="datetimeFigureOut">
              <a:rPr lang="en-IN" smtClean="0"/>
              <a:t>12-04-2017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C6ED8-7658-4D32-8441-F0DA74BF3FC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96788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EDDF6-DABE-4E46-B9FF-815210382188}" type="datetimeFigureOut">
              <a:rPr lang="en-IN" smtClean="0"/>
              <a:t>12-04-2017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C6ED8-7658-4D32-8441-F0DA74BF3FC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66130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EDDF6-DABE-4E46-B9FF-815210382188}" type="datetimeFigureOut">
              <a:rPr lang="en-IN" smtClean="0"/>
              <a:t>12-04-2017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C6ED8-7658-4D32-8441-F0DA74BF3FC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88650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EDDF6-DABE-4E46-B9FF-815210382188}" type="datetimeFigureOut">
              <a:rPr lang="en-IN" smtClean="0"/>
              <a:t>12-04-2017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C6ED8-7658-4D32-8441-F0DA74BF3FC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17410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BEDDF6-DABE-4E46-B9FF-815210382188}" type="datetimeFigureOut">
              <a:rPr lang="en-IN" smtClean="0"/>
              <a:t>12-04-2017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3C6ED8-7658-4D32-8441-F0DA74BF3FC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78490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6.wmf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3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8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7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13" Type="http://schemas.openxmlformats.org/officeDocument/2006/relationships/image" Target="../media/image12.wmf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9.wmf"/><Relationship Id="rId12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0.bin"/><Relationship Id="rId11" Type="http://schemas.openxmlformats.org/officeDocument/2006/relationships/image" Target="../media/image11.wmf"/><Relationship Id="rId5" Type="http://schemas.openxmlformats.org/officeDocument/2006/relationships/image" Target="../media/image7.wmf"/><Relationship Id="rId10" Type="http://schemas.openxmlformats.org/officeDocument/2006/relationships/oleObject" Target="../embeddings/oleObject12.bin"/><Relationship Id="rId4" Type="http://schemas.openxmlformats.org/officeDocument/2006/relationships/oleObject" Target="../embeddings/oleObject9.bin"/><Relationship Id="rId9" Type="http://schemas.openxmlformats.org/officeDocument/2006/relationships/image" Target="../media/image10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7" Type="http://schemas.openxmlformats.org/officeDocument/2006/relationships/image" Target="../media/image1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5.bin"/><Relationship Id="rId5" Type="http://schemas.openxmlformats.org/officeDocument/2006/relationships/image" Target="../media/image13.wmf"/><Relationship Id="rId4" Type="http://schemas.openxmlformats.org/officeDocument/2006/relationships/oleObject" Target="../embeddings/oleObject14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1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7.bin"/><Relationship Id="rId11" Type="http://schemas.openxmlformats.org/officeDocument/2006/relationships/image" Target="../media/image18.wmf"/><Relationship Id="rId5" Type="http://schemas.openxmlformats.org/officeDocument/2006/relationships/image" Target="../media/image15.wmf"/><Relationship Id="rId10" Type="http://schemas.openxmlformats.org/officeDocument/2006/relationships/oleObject" Target="../embeddings/oleObject19.bin"/><Relationship Id="rId4" Type="http://schemas.openxmlformats.org/officeDocument/2006/relationships/oleObject" Target="../embeddings/oleObject16.bin"/><Relationship Id="rId9" Type="http://schemas.openxmlformats.org/officeDocument/2006/relationships/image" Target="../media/image1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5" name="Group 109"/>
          <p:cNvGrpSpPr>
            <a:grpSpLocks/>
          </p:cNvGrpSpPr>
          <p:nvPr/>
        </p:nvGrpSpPr>
        <p:grpSpPr bwMode="auto">
          <a:xfrm>
            <a:off x="7315200" y="1219200"/>
            <a:ext cx="3200400" cy="2133600"/>
            <a:chOff x="3264" y="720"/>
            <a:chExt cx="2016" cy="1344"/>
          </a:xfrm>
        </p:grpSpPr>
        <p:grpSp>
          <p:nvGrpSpPr>
            <p:cNvPr id="16393" name="Group 69"/>
            <p:cNvGrpSpPr>
              <a:grpSpLocks/>
            </p:cNvGrpSpPr>
            <p:nvPr/>
          </p:nvGrpSpPr>
          <p:grpSpPr bwMode="auto">
            <a:xfrm rot="1520211">
              <a:off x="3408" y="720"/>
              <a:ext cx="674" cy="584"/>
              <a:chOff x="4656" y="1674"/>
              <a:chExt cx="724" cy="665"/>
            </a:xfrm>
          </p:grpSpPr>
          <p:sp>
            <p:nvSpPr>
              <p:cNvPr id="325702" name="Line 70"/>
              <p:cNvSpPr>
                <a:spLocks noChangeShapeType="1"/>
              </p:cNvSpPr>
              <p:nvPr/>
            </p:nvSpPr>
            <p:spPr bwMode="auto">
              <a:xfrm flipV="1">
                <a:off x="4848" y="1824"/>
                <a:ext cx="0" cy="38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Palatino Linotype" charset="0"/>
                  <a:ea typeface="ＭＳ Ｐゴシック" charset="0"/>
                </a:endParaRPr>
              </a:p>
            </p:txBody>
          </p:sp>
          <p:sp>
            <p:nvSpPr>
              <p:cNvPr id="325703" name="Line 71"/>
              <p:cNvSpPr>
                <a:spLocks noChangeShapeType="1"/>
              </p:cNvSpPr>
              <p:nvPr/>
            </p:nvSpPr>
            <p:spPr bwMode="auto">
              <a:xfrm>
                <a:off x="4848" y="2208"/>
                <a:ext cx="3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Palatino Linotype" charset="0"/>
                  <a:ea typeface="ＭＳ Ｐゴシック" charset="0"/>
                </a:endParaRPr>
              </a:p>
            </p:txBody>
          </p:sp>
          <p:sp>
            <p:nvSpPr>
              <p:cNvPr id="325704" name="Text Box 72"/>
              <p:cNvSpPr txBox="1">
                <a:spLocks noChangeArrowheads="1"/>
              </p:cNvSpPr>
              <p:nvPr/>
            </p:nvSpPr>
            <p:spPr bwMode="auto">
              <a:xfrm>
                <a:off x="5163" y="2008"/>
                <a:ext cx="217" cy="3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sz="2400" i="1">
                    <a:latin typeface="Times New Roman" charset="0"/>
                    <a:ea typeface="ＭＳ Ｐゴシック" charset="0"/>
                  </a:rPr>
                  <a:t>x</a:t>
                </a:r>
              </a:p>
            </p:txBody>
          </p:sp>
          <p:sp>
            <p:nvSpPr>
              <p:cNvPr id="325705" name="Text Box 73"/>
              <p:cNvSpPr txBox="1">
                <a:spLocks noChangeArrowheads="1"/>
              </p:cNvSpPr>
              <p:nvPr/>
            </p:nvSpPr>
            <p:spPr bwMode="auto">
              <a:xfrm>
                <a:off x="4656" y="1674"/>
                <a:ext cx="216" cy="32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sz="2400" i="1">
                    <a:latin typeface="Times New Roman" charset="0"/>
                    <a:ea typeface="ＭＳ Ｐゴシック" charset="0"/>
                  </a:rPr>
                  <a:t>y</a:t>
                </a:r>
              </a:p>
            </p:txBody>
          </p:sp>
        </p:grpSp>
        <p:grpSp>
          <p:nvGrpSpPr>
            <p:cNvPr id="16394" name="Group 82"/>
            <p:cNvGrpSpPr>
              <a:grpSpLocks/>
            </p:cNvGrpSpPr>
            <p:nvPr/>
          </p:nvGrpSpPr>
          <p:grpSpPr bwMode="auto">
            <a:xfrm>
              <a:off x="3312" y="864"/>
              <a:ext cx="287" cy="288"/>
              <a:chOff x="144" y="1200"/>
              <a:chExt cx="287" cy="288"/>
            </a:xfrm>
          </p:grpSpPr>
          <p:sp>
            <p:nvSpPr>
              <p:cNvPr id="325706" name="Oval 74"/>
              <p:cNvSpPr>
                <a:spLocks noChangeArrowheads="1"/>
              </p:cNvSpPr>
              <p:nvPr/>
            </p:nvSpPr>
            <p:spPr bwMode="auto">
              <a:xfrm>
                <a:off x="287" y="1344"/>
                <a:ext cx="144" cy="144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Palatino Linotype" charset="0"/>
                  <a:ea typeface="ＭＳ Ｐゴシック" charset="0"/>
                </a:endParaRPr>
              </a:p>
            </p:txBody>
          </p:sp>
          <p:sp>
            <p:nvSpPr>
              <p:cNvPr id="325707" name="Oval 75"/>
              <p:cNvSpPr>
                <a:spLocks noChangeArrowheads="1"/>
              </p:cNvSpPr>
              <p:nvPr/>
            </p:nvSpPr>
            <p:spPr bwMode="auto">
              <a:xfrm>
                <a:off x="335" y="1392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Palatino Linotype" charset="0"/>
                  <a:ea typeface="ＭＳ Ｐゴシック" charset="0"/>
                </a:endParaRPr>
              </a:p>
            </p:txBody>
          </p:sp>
          <p:sp>
            <p:nvSpPr>
              <p:cNvPr id="325709" name="Text Box 77"/>
              <p:cNvSpPr txBox="1">
                <a:spLocks noChangeArrowheads="1"/>
              </p:cNvSpPr>
              <p:nvPr/>
            </p:nvSpPr>
            <p:spPr bwMode="auto">
              <a:xfrm>
                <a:off x="144" y="1200"/>
                <a:ext cx="191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sz="2400" i="1">
                    <a:latin typeface="Times New Roman" charset="0"/>
                    <a:ea typeface="ＭＳ Ｐゴシック" charset="0"/>
                  </a:rPr>
                  <a:t>z</a:t>
                </a:r>
              </a:p>
            </p:txBody>
          </p:sp>
        </p:grpSp>
        <p:sp>
          <p:nvSpPr>
            <p:cNvPr id="325711" name="Line 79"/>
            <p:cNvSpPr>
              <a:spLocks noChangeShapeType="1"/>
            </p:cNvSpPr>
            <p:nvPr/>
          </p:nvSpPr>
          <p:spPr bwMode="auto">
            <a:xfrm>
              <a:off x="4608" y="2016"/>
              <a:ext cx="5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Palatino Linotype" charset="0"/>
                <a:ea typeface="ＭＳ Ｐゴシック" charset="0"/>
              </a:endParaRPr>
            </a:p>
          </p:txBody>
        </p:sp>
        <p:sp>
          <p:nvSpPr>
            <p:cNvPr id="325712" name="Freeform 80"/>
            <p:cNvSpPr>
              <a:spLocks/>
            </p:cNvSpPr>
            <p:nvPr/>
          </p:nvSpPr>
          <p:spPr bwMode="auto">
            <a:xfrm>
              <a:off x="4840" y="1920"/>
              <a:ext cx="56" cy="96"/>
            </a:xfrm>
            <a:custGeom>
              <a:avLst/>
              <a:gdLst>
                <a:gd name="T0" fmla="*/ 56 w 56"/>
                <a:gd name="T1" fmla="*/ 0 h 96"/>
                <a:gd name="T2" fmla="*/ 8 w 56"/>
                <a:gd name="T3" fmla="*/ 48 h 96"/>
                <a:gd name="T4" fmla="*/ 8 w 56"/>
                <a:gd name="T5" fmla="*/ 96 h 9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6" h="96">
                  <a:moveTo>
                    <a:pt x="56" y="0"/>
                  </a:moveTo>
                  <a:cubicBezTo>
                    <a:pt x="36" y="16"/>
                    <a:pt x="16" y="32"/>
                    <a:pt x="8" y="48"/>
                  </a:cubicBezTo>
                  <a:cubicBezTo>
                    <a:pt x="0" y="64"/>
                    <a:pt x="4" y="80"/>
                    <a:pt x="8" y="9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7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325713" name="Text Box 81"/>
            <p:cNvSpPr txBox="1">
              <a:spLocks noChangeArrowheads="1"/>
            </p:cNvSpPr>
            <p:nvPr/>
          </p:nvSpPr>
          <p:spPr bwMode="auto">
            <a:xfrm>
              <a:off x="4711" y="1833"/>
              <a:ext cx="18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Palatino Linotype" panose="0204050205050503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Palatino Linotype" panose="0204050205050503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Palatino Linotype" panose="0204050205050503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Palatino Linotype" panose="0204050205050503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Palatino Linotype" panose="0204050205050503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Palatino Linotype" panose="0204050205050503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Palatino Linotype" panose="0204050205050503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Palatino Linotype" panose="0204050205050503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Palatino Linotype" panose="02040502050505030304" pitchFamily="18" charset="0"/>
                  <a:ea typeface="MS PGothic" panose="020B0600070205080204" pitchFamily="34" charset="-128"/>
                </a:defRPr>
              </a:lvl9pPr>
            </a:lstStyle>
            <a:p>
              <a:r>
                <a:rPr lang="el-GR" altLang="en-US" sz="1800">
                  <a:latin typeface="Times New Roman" panose="02020603050405020304" pitchFamily="18" charset="0"/>
                  <a:cs typeface="Times New Roman" panose="02020603050405020304" pitchFamily="18" charset="0"/>
                </a:rPr>
                <a:t>θ</a:t>
              </a:r>
            </a:p>
          </p:txBody>
        </p:sp>
        <p:grpSp>
          <p:nvGrpSpPr>
            <p:cNvPr id="16398" name="Group 105"/>
            <p:cNvGrpSpPr>
              <a:grpSpLocks/>
            </p:cNvGrpSpPr>
            <p:nvPr/>
          </p:nvGrpSpPr>
          <p:grpSpPr bwMode="auto">
            <a:xfrm>
              <a:off x="3264" y="1056"/>
              <a:ext cx="1920" cy="960"/>
              <a:chOff x="3168" y="864"/>
              <a:chExt cx="1920" cy="960"/>
            </a:xfrm>
          </p:grpSpPr>
          <p:grpSp>
            <p:nvGrpSpPr>
              <p:cNvPr id="16401" name="Group 104"/>
              <p:cNvGrpSpPr>
                <a:grpSpLocks/>
              </p:cNvGrpSpPr>
              <p:nvPr/>
            </p:nvGrpSpPr>
            <p:grpSpPr bwMode="auto">
              <a:xfrm>
                <a:off x="3168" y="864"/>
                <a:ext cx="1776" cy="960"/>
                <a:chOff x="3168" y="864"/>
                <a:chExt cx="1776" cy="960"/>
              </a:xfrm>
            </p:grpSpPr>
            <p:sp>
              <p:nvSpPr>
                <p:cNvPr id="325715" name="Line 83"/>
                <p:cNvSpPr>
                  <a:spLocks noChangeShapeType="1"/>
                </p:cNvSpPr>
                <p:nvPr/>
              </p:nvSpPr>
              <p:spPr bwMode="auto">
                <a:xfrm>
                  <a:off x="3168" y="864"/>
                  <a:ext cx="48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latin typeface="Palatino Linotype" charset="0"/>
                    <a:ea typeface="ＭＳ Ｐゴシック" charset="0"/>
                  </a:endParaRPr>
                </a:p>
              </p:txBody>
            </p:sp>
            <p:sp>
              <p:nvSpPr>
                <p:cNvPr id="325716" name="Line 84"/>
                <p:cNvSpPr>
                  <a:spLocks noChangeShapeType="1"/>
                </p:cNvSpPr>
                <p:nvPr/>
              </p:nvSpPr>
              <p:spPr bwMode="auto">
                <a:xfrm>
                  <a:off x="3264" y="912"/>
                  <a:ext cx="48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latin typeface="Palatino Linotype" charset="0"/>
                    <a:ea typeface="ＭＳ Ｐゴシック" charset="0"/>
                  </a:endParaRPr>
                </a:p>
              </p:txBody>
            </p:sp>
            <p:sp>
              <p:nvSpPr>
                <p:cNvPr id="325717" name="Line 85"/>
                <p:cNvSpPr>
                  <a:spLocks noChangeShapeType="1"/>
                </p:cNvSpPr>
                <p:nvPr/>
              </p:nvSpPr>
              <p:spPr bwMode="auto">
                <a:xfrm>
                  <a:off x="3360" y="960"/>
                  <a:ext cx="48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latin typeface="Palatino Linotype" charset="0"/>
                    <a:ea typeface="ＭＳ Ｐゴシック" charset="0"/>
                  </a:endParaRPr>
                </a:p>
              </p:txBody>
            </p:sp>
            <p:sp>
              <p:nvSpPr>
                <p:cNvPr id="325718" name="Line 86"/>
                <p:cNvSpPr>
                  <a:spLocks noChangeShapeType="1"/>
                </p:cNvSpPr>
                <p:nvPr/>
              </p:nvSpPr>
              <p:spPr bwMode="auto">
                <a:xfrm>
                  <a:off x="3456" y="1008"/>
                  <a:ext cx="48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latin typeface="Palatino Linotype" charset="0"/>
                    <a:ea typeface="ＭＳ Ｐゴシック" charset="0"/>
                  </a:endParaRPr>
                </a:p>
              </p:txBody>
            </p:sp>
            <p:sp>
              <p:nvSpPr>
                <p:cNvPr id="325719" name="Line 87"/>
                <p:cNvSpPr>
                  <a:spLocks noChangeShapeType="1"/>
                </p:cNvSpPr>
                <p:nvPr/>
              </p:nvSpPr>
              <p:spPr bwMode="auto">
                <a:xfrm>
                  <a:off x="3552" y="1056"/>
                  <a:ext cx="48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latin typeface="Palatino Linotype" charset="0"/>
                    <a:ea typeface="ＭＳ Ｐゴシック" charset="0"/>
                  </a:endParaRPr>
                </a:p>
              </p:txBody>
            </p:sp>
            <p:sp>
              <p:nvSpPr>
                <p:cNvPr id="325720" name="Line 88"/>
                <p:cNvSpPr>
                  <a:spLocks noChangeShapeType="1"/>
                </p:cNvSpPr>
                <p:nvPr/>
              </p:nvSpPr>
              <p:spPr bwMode="auto">
                <a:xfrm>
                  <a:off x="3648" y="1104"/>
                  <a:ext cx="48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latin typeface="Palatino Linotype" charset="0"/>
                    <a:ea typeface="ＭＳ Ｐゴシック" charset="0"/>
                  </a:endParaRPr>
                </a:p>
              </p:txBody>
            </p:sp>
            <p:sp>
              <p:nvSpPr>
                <p:cNvPr id="325721" name="Line 89"/>
                <p:cNvSpPr>
                  <a:spLocks noChangeShapeType="1"/>
                </p:cNvSpPr>
                <p:nvPr/>
              </p:nvSpPr>
              <p:spPr bwMode="auto">
                <a:xfrm>
                  <a:off x="3744" y="1152"/>
                  <a:ext cx="48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latin typeface="Palatino Linotype" charset="0"/>
                    <a:ea typeface="ＭＳ Ｐゴシック" charset="0"/>
                  </a:endParaRPr>
                </a:p>
              </p:txBody>
            </p:sp>
            <p:sp>
              <p:nvSpPr>
                <p:cNvPr id="325722" name="Line 90"/>
                <p:cNvSpPr>
                  <a:spLocks noChangeShapeType="1"/>
                </p:cNvSpPr>
                <p:nvPr/>
              </p:nvSpPr>
              <p:spPr bwMode="auto">
                <a:xfrm>
                  <a:off x="3840" y="1200"/>
                  <a:ext cx="48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latin typeface="Palatino Linotype" charset="0"/>
                    <a:ea typeface="ＭＳ Ｐゴシック" charset="0"/>
                  </a:endParaRPr>
                </a:p>
              </p:txBody>
            </p:sp>
            <p:sp>
              <p:nvSpPr>
                <p:cNvPr id="325723" name="Line 91"/>
                <p:cNvSpPr>
                  <a:spLocks noChangeShapeType="1"/>
                </p:cNvSpPr>
                <p:nvPr/>
              </p:nvSpPr>
              <p:spPr bwMode="auto">
                <a:xfrm>
                  <a:off x="3936" y="1248"/>
                  <a:ext cx="48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latin typeface="Palatino Linotype" charset="0"/>
                    <a:ea typeface="ＭＳ Ｐゴシック" charset="0"/>
                  </a:endParaRPr>
                </a:p>
              </p:txBody>
            </p:sp>
            <p:sp>
              <p:nvSpPr>
                <p:cNvPr id="325724" name="Line 92"/>
                <p:cNvSpPr>
                  <a:spLocks noChangeShapeType="1"/>
                </p:cNvSpPr>
                <p:nvPr/>
              </p:nvSpPr>
              <p:spPr bwMode="auto">
                <a:xfrm>
                  <a:off x="4032" y="1296"/>
                  <a:ext cx="48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latin typeface="Palatino Linotype" charset="0"/>
                    <a:ea typeface="ＭＳ Ｐゴシック" charset="0"/>
                  </a:endParaRPr>
                </a:p>
              </p:txBody>
            </p:sp>
            <p:sp>
              <p:nvSpPr>
                <p:cNvPr id="325725" name="Line 93"/>
                <p:cNvSpPr>
                  <a:spLocks noChangeShapeType="1"/>
                </p:cNvSpPr>
                <p:nvPr/>
              </p:nvSpPr>
              <p:spPr bwMode="auto">
                <a:xfrm>
                  <a:off x="4128" y="1344"/>
                  <a:ext cx="48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latin typeface="Palatino Linotype" charset="0"/>
                    <a:ea typeface="ＭＳ Ｐゴシック" charset="0"/>
                  </a:endParaRPr>
                </a:p>
              </p:txBody>
            </p:sp>
            <p:sp>
              <p:nvSpPr>
                <p:cNvPr id="325726" name="Line 94"/>
                <p:cNvSpPr>
                  <a:spLocks noChangeShapeType="1"/>
                </p:cNvSpPr>
                <p:nvPr/>
              </p:nvSpPr>
              <p:spPr bwMode="auto">
                <a:xfrm>
                  <a:off x="4224" y="1392"/>
                  <a:ext cx="48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latin typeface="Palatino Linotype" charset="0"/>
                    <a:ea typeface="ＭＳ Ｐゴシック" charset="0"/>
                  </a:endParaRPr>
                </a:p>
              </p:txBody>
            </p:sp>
            <p:sp>
              <p:nvSpPr>
                <p:cNvPr id="325728" name="Line 96"/>
                <p:cNvSpPr>
                  <a:spLocks noChangeShapeType="1"/>
                </p:cNvSpPr>
                <p:nvPr/>
              </p:nvSpPr>
              <p:spPr bwMode="auto">
                <a:xfrm>
                  <a:off x="4320" y="1440"/>
                  <a:ext cx="48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latin typeface="Palatino Linotype" charset="0"/>
                    <a:ea typeface="ＭＳ Ｐゴシック" charset="0"/>
                  </a:endParaRPr>
                </a:p>
              </p:txBody>
            </p:sp>
            <p:sp>
              <p:nvSpPr>
                <p:cNvPr id="325729" name="Line 97"/>
                <p:cNvSpPr>
                  <a:spLocks noChangeShapeType="1"/>
                </p:cNvSpPr>
                <p:nvPr/>
              </p:nvSpPr>
              <p:spPr bwMode="auto">
                <a:xfrm>
                  <a:off x="4416" y="1488"/>
                  <a:ext cx="48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latin typeface="Palatino Linotype" charset="0"/>
                    <a:ea typeface="ＭＳ Ｐゴシック" charset="0"/>
                  </a:endParaRPr>
                </a:p>
              </p:txBody>
            </p:sp>
            <p:sp>
              <p:nvSpPr>
                <p:cNvPr id="325730" name="Line 98"/>
                <p:cNvSpPr>
                  <a:spLocks noChangeShapeType="1"/>
                </p:cNvSpPr>
                <p:nvPr/>
              </p:nvSpPr>
              <p:spPr bwMode="auto">
                <a:xfrm>
                  <a:off x="4512" y="1536"/>
                  <a:ext cx="48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latin typeface="Palatino Linotype" charset="0"/>
                    <a:ea typeface="ＭＳ Ｐゴシック" charset="0"/>
                  </a:endParaRPr>
                </a:p>
              </p:txBody>
            </p:sp>
            <p:sp>
              <p:nvSpPr>
                <p:cNvPr id="325731" name="Line 99"/>
                <p:cNvSpPr>
                  <a:spLocks noChangeShapeType="1"/>
                </p:cNvSpPr>
                <p:nvPr/>
              </p:nvSpPr>
              <p:spPr bwMode="auto">
                <a:xfrm>
                  <a:off x="4608" y="1584"/>
                  <a:ext cx="48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latin typeface="Palatino Linotype" charset="0"/>
                    <a:ea typeface="ＭＳ Ｐゴシック" charset="0"/>
                  </a:endParaRPr>
                </a:p>
              </p:txBody>
            </p:sp>
            <p:sp>
              <p:nvSpPr>
                <p:cNvPr id="325733" name="Line 101"/>
                <p:cNvSpPr>
                  <a:spLocks noChangeShapeType="1"/>
                </p:cNvSpPr>
                <p:nvPr/>
              </p:nvSpPr>
              <p:spPr bwMode="auto">
                <a:xfrm>
                  <a:off x="4704" y="1632"/>
                  <a:ext cx="48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latin typeface="Palatino Linotype" charset="0"/>
                    <a:ea typeface="ＭＳ Ｐゴシック" charset="0"/>
                  </a:endParaRPr>
                </a:p>
              </p:txBody>
            </p:sp>
            <p:sp>
              <p:nvSpPr>
                <p:cNvPr id="325734" name="Line 102"/>
                <p:cNvSpPr>
                  <a:spLocks noChangeShapeType="1"/>
                </p:cNvSpPr>
                <p:nvPr/>
              </p:nvSpPr>
              <p:spPr bwMode="auto">
                <a:xfrm>
                  <a:off x="4800" y="1680"/>
                  <a:ext cx="48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latin typeface="Palatino Linotype" charset="0"/>
                    <a:ea typeface="ＭＳ Ｐゴシック" charset="0"/>
                  </a:endParaRPr>
                </a:p>
              </p:txBody>
            </p:sp>
            <p:sp>
              <p:nvSpPr>
                <p:cNvPr id="325735" name="Line 103"/>
                <p:cNvSpPr>
                  <a:spLocks noChangeShapeType="1"/>
                </p:cNvSpPr>
                <p:nvPr/>
              </p:nvSpPr>
              <p:spPr bwMode="auto">
                <a:xfrm>
                  <a:off x="4896" y="1728"/>
                  <a:ext cx="48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latin typeface="Palatino Linotype" charset="0"/>
                    <a:ea typeface="ＭＳ Ｐゴシック" charset="0"/>
                  </a:endParaRPr>
                </a:p>
              </p:txBody>
            </p:sp>
          </p:grpSp>
          <p:sp>
            <p:nvSpPr>
              <p:cNvPr id="325693" name="Line 61"/>
              <p:cNvSpPr>
                <a:spLocks noChangeShapeType="1"/>
              </p:cNvSpPr>
              <p:nvPr/>
            </p:nvSpPr>
            <p:spPr bwMode="auto">
              <a:xfrm>
                <a:off x="3168" y="864"/>
                <a:ext cx="1920" cy="960"/>
              </a:xfrm>
              <a:prstGeom prst="line">
                <a:avLst/>
              </a:prstGeom>
              <a:noFill/>
              <a:ln w="571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Palatino Linotype" charset="0"/>
                  <a:ea typeface="ＭＳ Ｐゴシック" charset="0"/>
                </a:endParaRPr>
              </a:p>
            </p:txBody>
          </p:sp>
        </p:grpSp>
        <p:sp>
          <p:nvSpPr>
            <p:cNvPr id="325738" name="Line 106"/>
            <p:cNvSpPr>
              <a:spLocks noChangeShapeType="1"/>
            </p:cNvSpPr>
            <p:nvPr/>
          </p:nvSpPr>
          <p:spPr bwMode="auto">
            <a:xfrm>
              <a:off x="3408" y="864"/>
              <a:ext cx="1872" cy="96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Palatino Linotype" charset="0"/>
                <a:ea typeface="ＭＳ Ｐゴシック" charset="0"/>
              </a:endParaRPr>
            </a:p>
          </p:txBody>
        </p:sp>
        <p:sp>
          <p:nvSpPr>
            <p:cNvPr id="325739" name="Text Box 107"/>
            <p:cNvSpPr txBox="1">
              <a:spLocks noChangeArrowheads="1"/>
            </p:cNvSpPr>
            <p:nvPr/>
          </p:nvSpPr>
          <p:spPr bwMode="auto">
            <a:xfrm rot="1623538">
              <a:off x="4080" y="1296"/>
              <a:ext cx="117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>
                  <a:latin typeface="Palatino Linotype" charset="0"/>
                  <a:ea typeface="ＭＳ Ｐゴシック" charset="0"/>
                </a:rPr>
                <a:t>direction of flow</a:t>
              </a:r>
            </a:p>
          </p:txBody>
        </p:sp>
      </p:grpSp>
      <p:sp>
        <p:nvSpPr>
          <p:cNvPr id="325740" name="Text Box 108"/>
          <p:cNvSpPr txBox="1">
            <a:spLocks noChangeArrowheads="1"/>
          </p:cNvSpPr>
          <p:nvPr/>
        </p:nvSpPr>
        <p:spPr bwMode="auto">
          <a:xfrm>
            <a:off x="1736726" y="1066800"/>
            <a:ext cx="5578475" cy="1417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000" b="1" dirty="0">
                <a:latin typeface="Palatino Linotype" charset="0"/>
                <a:ea typeface="ＭＳ Ｐゴシック" charset="0"/>
              </a:rPr>
              <a:t>Exercise 1:</a:t>
            </a:r>
            <a:r>
              <a:rPr lang="en-US" sz="2000" dirty="0">
                <a:latin typeface="Palatino Linotype" charset="0"/>
                <a:ea typeface="ＭＳ Ｐゴシック" charset="0"/>
              </a:rPr>
              <a:t> </a:t>
            </a:r>
          </a:p>
          <a:p>
            <a:pPr>
              <a:spcBef>
                <a:spcPct val="35000"/>
              </a:spcBef>
              <a:defRPr/>
            </a:pPr>
            <a:r>
              <a:rPr lang="en-US" sz="2000" dirty="0">
                <a:latin typeface="Palatino Linotype" charset="0"/>
                <a:ea typeface="ＭＳ Ｐゴシック" charset="0"/>
              </a:rPr>
              <a:t>Show that, for steady, fully developed laminar flow down the slope (shown in the figure), the </a:t>
            </a:r>
            <a:r>
              <a:rPr lang="en-US" sz="2000" dirty="0" err="1">
                <a:latin typeface="Palatino Linotype" charset="0"/>
                <a:ea typeface="ＭＳ Ｐゴシック" charset="0"/>
              </a:rPr>
              <a:t>Navier</a:t>
            </a:r>
            <a:r>
              <a:rPr lang="en-US" sz="2000" dirty="0">
                <a:latin typeface="Palatino Linotype" charset="0"/>
                <a:ea typeface="ＭＳ Ｐゴシック" charset="0"/>
              </a:rPr>
              <a:t>-Stokes equations reduces to</a:t>
            </a:r>
          </a:p>
        </p:txBody>
      </p:sp>
      <p:graphicFrame>
        <p:nvGraphicFramePr>
          <p:cNvPr id="16387" name="Object 114"/>
          <p:cNvGraphicFramePr>
            <a:graphicFrameLocks noChangeAspect="1"/>
          </p:cNvGraphicFramePr>
          <p:nvPr/>
        </p:nvGraphicFramePr>
        <p:xfrm>
          <a:off x="3429000" y="2422526"/>
          <a:ext cx="2209800" cy="900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4" imgW="1079032" imgH="444307" progId="Equation.3">
                  <p:embed/>
                </p:oleObj>
              </mc:Choice>
              <mc:Fallback>
                <p:oleObj name="Equation" r:id="rId4" imgW="1079032" imgH="444307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2422526"/>
                        <a:ext cx="2209800" cy="900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5748" name="Text Box 116"/>
          <p:cNvSpPr txBox="1">
            <a:spLocks noChangeArrowheads="1"/>
          </p:cNvSpPr>
          <p:nvPr/>
        </p:nvSpPr>
        <p:spPr bwMode="auto">
          <a:xfrm>
            <a:off x="1736726" y="3246439"/>
            <a:ext cx="725487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Palatino Linotype" panose="0204050205050503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Palatino Linotype" panose="0204050205050503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Palatino Linotype" panose="0204050205050503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Palatino Linotype" panose="0204050205050503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Palatino Linotype" panose="0204050205050503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Palatino Linotype" panose="0204050205050503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Palatino Linotype" panose="0204050205050503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Palatino Linotype" panose="0204050205050503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Palatino Linotype" panose="0204050205050503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2000"/>
              <a:t>where </a:t>
            </a:r>
            <a:r>
              <a:rPr lang="en-US" altLang="en-US" sz="2000" i="1"/>
              <a:t>u</a:t>
            </a:r>
            <a:r>
              <a:rPr lang="en-US" altLang="en-US" sz="2000"/>
              <a:t> is the velocity in the </a:t>
            </a:r>
            <a:r>
              <a:rPr lang="en-US" altLang="en-US" sz="2000" i="1"/>
              <a:t>x</a:t>
            </a:r>
            <a:r>
              <a:rPr lang="en-US" altLang="en-US" sz="2000"/>
              <a:t>-direction, </a:t>
            </a:r>
            <a:r>
              <a:rPr lang="el-GR" altLang="en-US" sz="2000" i="1">
                <a:cs typeface="Arial" panose="020B0604020202020204" pitchFamily="34" charset="0"/>
              </a:rPr>
              <a:t>ρ</a:t>
            </a:r>
            <a:r>
              <a:rPr lang="en-US" altLang="en-US" sz="2000">
                <a:cs typeface="Arial" panose="020B0604020202020204" pitchFamily="34" charset="0"/>
              </a:rPr>
              <a:t> is the density, </a:t>
            </a:r>
            <a:r>
              <a:rPr lang="el-GR" altLang="en-US" sz="2000" i="1">
                <a:cs typeface="Arial" panose="020B0604020202020204" pitchFamily="34" charset="0"/>
              </a:rPr>
              <a:t>μ</a:t>
            </a:r>
            <a:r>
              <a:rPr lang="en-US" altLang="en-US" sz="2000">
                <a:cs typeface="Arial" panose="020B0604020202020204" pitchFamily="34" charset="0"/>
              </a:rPr>
              <a:t> is the dynamic viscosity, </a:t>
            </a:r>
            <a:r>
              <a:rPr lang="en-US" altLang="en-US" sz="2000" i="1">
                <a:cs typeface="Arial" panose="020B0604020202020204" pitchFamily="34" charset="0"/>
              </a:rPr>
              <a:t>g</a:t>
            </a:r>
            <a:r>
              <a:rPr lang="en-US" altLang="en-US" sz="2000">
                <a:cs typeface="Arial" panose="020B0604020202020204" pitchFamily="34" charset="0"/>
              </a:rPr>
              <a:t> is acceleration due to gravity, and </a:t>
            </a:r>
            <a:r>
              <a:rPr lang="el-GR" altLang="en-US" sz="2000" i="1">
                <a:cs typeface="Times New Roman" panose="02020603050405020304" pitchFamily="18" charset="0"/>
              </a:rPr>
              <a:t>θ</a:t>
            </a:r>
            <a:r>
              <a:rPr lang="en-US" altLang="en-US" sz="2000">
                <a:cs typeface="Times New Roman" panose="02020603050405020304" pitchFamily="18" charset="0"/>
              </a:rPr>
              <a:t> is the angle of the plane to the horizontal. </a:t>
            </a:r>
            <a:endParaRPr lang="en-US" altLang="en-US" sz="2000"/>
          </a:p>
        </p:txBody>
      </p:sp>
      <p:sp>
        <p:nvSpPr>
          <p:cNvPr id="325749" name="Text Box 117"/>
          <p:cNvSpPr txBox="1">
            <a:spLocks noChangeArrowheads="1"/>
          </p:cNvSpPr>
          <p:nvPr/>
        </p:nvSpPr>
        <p:spPr bwMode="auto">
          <a:xfrm>
            <a:off x="1736726" y="4265614"/>
            <a:ext cx="862647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000" dirty="0">
                <a:latin typeface="Palatino Linotype" charset="0"/>
                <a:ea typeface="ＭＳ Ｐゴシック" charset="0"/>
              </a:rPr>
              <a:t>Solve the above equation to obtain the velocity profile </a:t>
            </a:r>
            <a:r>
              <a:rPr lang="en-US" sz="2000" i="1" dirty="0" smtClean="0">
                <a:latin typeface="Palatino Linotype" charset="0"/>
                <a:ea typeface="ＭＳ Ｐゴシック" charset="0"/>
              </a:rPr>
              <a:t>u</a:t>
            </a:r>
            <a:endParaRPr lang="en-US" sz="2000" dirty="0">
              <a:latin typeface="Palatino Linotype" charset="0"/>
              <a:ea typeface="ＭＳ Ｐゴシック" charset="0"/>
            </a:endParaRPr>
          </a:p>
        </p:txBody>
      </p:sp>
      <p:sp>
        <p:nvSpPr>
          <p:cNvPr id="325756" name="Rectangle 124"/>
          <p:cNvSpPr>
            <a:spLocks noGrp="1" noChangeArrowheads="1"/>
          </p:cNvSpPr>
          <p:nvPr>
            <p:ph type="title"/>
          </p:nvPr>
        </p:nvSpPr>
        <p:spPr>
          <a:xfrm>
            <a:off x="1600200" y="76200"/>
            <a:ext cx="8915400" cy="914400"/>
          </a:xfrm>
          <a:solidFill>
            <a:schemeClr val="tx2"/>
          </a:solidFill>
        </p:spPr>
        <p:txBody>
          <a:bodyPr/>
          <a:lstStyle/>
          <a:p>
            <a:pPr eaLnBrk="1" hangingPunct="1">
              <a:defRPr/>
            </a:pPr>
            <a:r>
              <a:rPr lang="en-US" sz="2600">
                <a:solidFill>
                  <a:schemeClr val="bg1"/>
                </a:solidFill>
              </a:rPr>
              <a:t>Steady, fully developed, laminar, incompressible flow of a Newtonian fluid down an inclined plane under gravity</a:t>
            </a:r>
            <a:endParaRPr lang="en-CA" sz="26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9136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852" name="Rectangle 52"/>
          <p:cNvSpPr>
            <a:spLocks noChangeArrowheads="1"/>
          </p:cNvSpPr>
          <p:nvPr/>
        </p:nvSpPr>
        <p:spPr bwMode="auto">
          <a:xfrm>
            <a:off x="6477000" y="3810000"/>
            <a:ext cx="3657600" cy="914400"/>
          </a:xfrm>
          <a:prstGeom prst="rect">
            <a:avLst/>
          </a:prstGeom>
          <a:solidFill>
            <a:srgbClr val="EFEFF7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Palatino Linotype" charset="0"/>
              <a:ea typeface="ＭＳ Ｐゴシック" charset="0"/>
            </a:endParaRPr>
          </a:p>
        </p:txBody>
      </p:sp>
      <p:sp>
        <p:nvSpPr>
          <p:cNvPr id="332802" name="Rectangle 2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latin typeface="Palatino Linotype" charset="0"/>
              <a:ea typeface="ＭＳ Ｐゴシック" charset="0"/>
            </a:endParaRPr>
          </a:p>
        </p:txBody>
      </p:sp>
      <p:sp>
        <p:nvSpPr>
          <p:cNvPr id="332809" name="Rectangle 9"/>
          <p:cNvSpPr>
            <a:spLocks noChangeArrowheads="1"/>
          </p:cNvSpPr>
          <p:nvPr/>
        </p:nvSpPr>
        <p:spPr bwMode="auto">
          <a:xfrm>
            <a:off x="1600200" y="152401"/>
            <a:ext cx="8534400" cy="430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200" dirty="0">
                <a:latin typeface="Arial" charset="0"/>
                <a:ea typeface="ＭＳ Ｐゴシック" charset="0"/>
              </a:rPr>
              <a:t>N-S equation therefore reduces to (</a:t>
            </a:r>
            <a:r>
              <a:rPr lang="en-US" sz="2200" b="1" dirty="0">
                <a:solidFill>
                  <a:srgbClr val="FF0000"/>
                </a:solidFill>
                <a:latin typeface="Arial" charset="0"/>
                <a:ea typeface="ＭＳ Ｐゴシック" charset="0"/>
              </a:rPr>
              <a:t>similar to parallel plate flow</a:t>
            </a:r>
          </a:p>
        </p:txBody>
      </p:sp>
      <p:graphicFrame>
        <p:nvGraphicFramePr>
          <p:cNvPr id="332819" name="Object 19"/>
          <p:cNvGraphicFramePr>
            <a:graphicFrameLocks noChangeAspect="1"/>
          </p:cNvGraphicFramePr>
          <p:nvPr/>
        </p:nvGraphicFramePr>
        <p:xfrm>
          <a:off x="4000500" y="550863"/>
          <a:ext cx="2857500" cy="849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4" imgW="1485255" imgH="444307" progId="Equation.3">
                  <p:embed/>
                </p:oleObj>
              </mc:Choice>
              <mc:Fallback>
                <p:oleObj name="Equation" r:id="rId4" imgW="1485255" imgH="444307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0500" y="550863"/>
                        <a:ext cx="2857500" cy="849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2821" name="Object 21"/>
          <p:cNvGraphicFramePr>
            <a:graphicFrameLocks noChangeAspect="1"/>
          </p:cNvGraphicFramePr>
          <p:nvPr/>
        </p:nvGraphicFramePr>
        <p:xfrm>
          <a:off x="4000500" y="1344614"/>
          <a:ext cx="1836738" cy="788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6" imgW="977900" imgH="419100" progId="Equation.3">
                  <p:embed/>
                </p:oleObj>
              </mc:Choice>
              <mc:Fallback>
                <p:oleObj name="Equation" r:id="rId6" imgW="977900" imgH="419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0500" y="1344614"/>
                        <a:ext cx="1836738" cy="788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2820" name="Object 20"/>
          <p:cNvGraphicFramePr>
            <a:graphicFrameLocks noChangeAspect="1"/>
          </p:cNvGraphicFramePr>
          <p:nvPr/>
        </p:nvGraphicFramePr>
        <p:xfrm>
          <a:off x="3946525" y="2116138"/>
          <a:ext cx="1905000" cy="779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8" imgW="965200" imgH="393700" progId="Equation.3">
                  <p:embed/>
                </p:oleObj>
              </mc:Choice>
              <mc:Fallback>
                <p:oleObj name="Equation" r:id="rId8" imgW="965200" imgH="3937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6525" y="2116138"/>
                        <a:ext cx="1905000" cy="779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2822" name="Rectangle 22"/>
          <p:cNvSpPr>
            <a:spLocks noChangeArrowheads="1"/>
          </p:cNvSpPr>
          <p:nvPr/>
        </p:nvSpPr>
        <p:spPr bwMode="auto">
          <a:xfrm>
            <a:off x="1524001" y="2836347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latin typeface="Palatino Linotype" charset="0"/>
              <a:ea typeface="ＭＳ Ｐゴシック" charset="0"/>
            </a:endParaRPr>
          </a:p>
        </p:txBody>
      </p:sp>
      <p:sp>
        <p:nvSpPr>
          <p:cNvPr id="332823" name="Rectangle 23"/>
          <p:cNvSpPr>
            <a:spLocks noChangeArrowheads="1"/>
          </p:cNvSpPr>
          <p:nvPr/>
        </p:nvSpPr>
        <p:spPr bwMode="auto">
          <a:xfrm>
            <a:off x="1524001" y="3255447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latin typeface="Palatino Linotype" charset="0"/>
              <a:ea typeface="ＭＳ Ｐゴシック" charset="0"/>
            </a:endParaRPr>
          </a:p>
        </p:txBody>
      </p:sp>
      <p:sp>
        <p:nvSpPr>
          <p:cNvPr id="332827" name="Rectangle 27"/>
          <p:cNvSpPr>
            <a:spLocks noChangeArrowheads="1"/>
          </p:cNvSpPr>
          <p:nvPr/>
        </p:nvSpPr>
        <p:spPr bwMode="auto">
          <a:xfrm>
            <a:off x="1600200" y="2971800"/>
            <a:ext cx="74676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200">
                <a:latin typeface="Arial" charset="0"/>
                <a:ea typeface="ＭＳ Ｐゴシック" charset="0"/>
              </a:rPr>
              <a:t>No applied pressure gradient to drive the flow. Flow is driven by gravity alone. Therefore, we get</a:t>
            </a:r>
          </a:p>
        </p:txBody>
      </p:sp>
      <p:graphicFrame>
        <p:nvGraphicFramePr>
          <p:cNvPr id="332828" name="Object 28"/>
          <p:cNvGraphicFramePr>
            <a:graphicFrameLocks noChangeAspect="1"/>
          </p:cNvGraphicFramePr>
          <p:nvPr/>
        </p:nvGraphicFramePr>
        <p:xfrm>
          <a:off x="3657601" y="5707064"/>
          <a:ext cx="1139825" cy="769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10" imgW="583947" imgH="393529" progId="Equation.3">
                  <p:embed/>
                </p:oleObj>
              </mc:Choice>
              <mc:Fallback>
                <p:oleObj name="Equation" r:id="rId10" imgW="583947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1" y="5707064"/>
                        <a:ext cx="1139825" cy="769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2832" name="Rectangle 32"/>
          <p:cNvSpPr>
            <a:spLocks noChangeArrowheads="1"/>
          </p:cNvSpPr>
          <p:nvPr/>
        </p:nvSpPr>
        <p:spPr bwMode="auto">
          <a:xfrm>
            <a:off x="1524001" y="3057009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latin typeface="Palatino Linotype" charset="0"/>
              <a:ea typeface="ＭＳ Ｐゴシック" charset="0"/>
            </a:endParaRPr>
          </a:p>
        </p:txBody>
      </p:sp>
      <p:sp>
        <p:nvSpPr>
          <p:cNvPr id="332835" name="AutoShape 35"/>
          <p:cNvSpPr>
            <a:spLocks noChangeArrowheads="1"/>
          </p:cNvSpPr>
          <p:nvPr/>
        </p:nvSpPr>
        <p:spPr bwMode="auto">
          <a:xfrm>
            <a:off x="4800600" y="5715000"/>
            <a:ext cx="304800" cy="700088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Palatino Linotype" charset="0"/>
              <a:ea typeface="ＭＳ Ｐゴシック" charset="0"/>
            </a:endParaRPr>
          </a:p>
        </p:txBody>
      </p:sp>
      <p:sp>
        <p:nvSpPr>
          <p:cNvPr id="332837" name="Text Box 37"/>
          <p:cNvSpPr txBox="1">
            <a:spLocks noChangeArrowheads="1"/>
          </p:cNvSpPr>
          <p:nvPr/>
        </p:nvSpPr>
        <p:spPr bwMode="auto">
          <a:xfrm>
            <a:off x="5181601" y="5821364"/>
            <a:ext cx="2682875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200" i="1">
                <a:latin typeface="Times New Roman" charset="0"/>
                <a:ea typeface="ＭＳ Ｐゴシック" charset="0"/>
              </a:rPr>
              <a:t>p</a:t>
            </a:r>
            <a:r>
              <a:rPr lang="en-US" sz="2200">
                <a:latin typeface="Times New Roman" charset="0"/>
                <a:ea typeface="ＭＳ Ｐゴシック" charset="0"/>
              </a:rPr>
              <a:t> is not a function of </a:t>
            </a:r>
            <a:r>
              <a:rPr lang="en-US" sz="2200" i="1">
                <a:latin typeface="Times New Roman" charset="0"/>
                <a:ea typeface="ＭＳ Ｐゴシック" charset="0"/>
              </a:rPr>
              <a:t>z</a:t>
            </a:r>
          </a:p>
        </p:txBody>
      </p:sp>
      <p:sp>
        <p:nvSpPr>
          <p:cNvPr id="332844" name="Text Box 44"/>
          <p:cNvSpPr txBox="1">
            <a:spLocks noChangeArrowheads="1"/>
          </p:cNvSpPr>
          <p:nvPr/>
        </p:nvSpPr>
        <p:spPr bwMode="auto">
          <a:xfrm>
            <a:off x="9594850" y="3937000"/>
            <a:ext cx="539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>
                <a:latin typeface="Palatino Linotype" charset="0"/>
                <a:ea typeface="ＭＳ Ｐゴシック" charset="0"/>
              </a:rPr>
              <a:t>(4)</a:t>
            </a:r>
          </a:p>
        </p:txBody>
      </p:sp>
      <p:sp>
        <p:nvSpPr>
          <p:cNvPr id="332845" name="Line 45"/>
          <p:cNvSpPr>
            <a:spLocks noChangeShapeType="1"/>
          </p:cNvSpPr>
          <p:nvPr/>
        </p:nvSpPr>
        <p:spPr bwMode="auto">
          <a:xfrm>
            <a:off x="9067800" y="4191000"/>
            <a:ext cx="609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Palatino Linotype" charset="0"/>
              <a:ea typeface="ＭＳ Ｐゴシック" charset="0"/>
            </a:endParaRPr>
          </a:p>
        </p:txBody>
      </p:sp>
      <p:sp>
        <p:nvSpPr>
          <p:cNvPr id="332846" name="Text Box 46"/>
          <p:cNvSpPr txBox="1">
            <a:spLocks noChangeArrowheads="1"/>
          </p:cNvSpPr>
          <p:nvPr/>
        </p:nvSpPr>
        <p:spPr bwMode="auto">
          <a:xfrm>
            <a:off x="1962150" y="762001"/>
            <a:ext cx="1695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  <a:ea typeface="ＭＳ Ｐゴシック" charset="0"/>
              </a:rPr>
              <a:t>x - component:</a:t>
            </a:r>
          </a:p>
        </p:txBody>
      </p:sp>
      <p:sp>
        <p:nvSpPr>
          <p:cNvPr id="332847" name="Text Box 47"/>
          <p:cNvSpPr txBox="1">
            <a:spLocks noChangeArrowheads="1"/>
          </p:cNvSpPr>
          <p:nvPr/>
        </p:nvSpPr>
        <p:spPr bwMode="auto">
          <a:xfrm>
            <a:off x="1962150" y="1497013"/>
            <a:ext cx="1695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  <a:ea typeface="ＭＳ Ｐゴシック" charset="0"/>
              </a:rPr>
              <a:t>y - component:</a:t>
            </a:r>
          </a:p>
        </p:txBody>
      </p:sp>
      <p:sp>
        <p:nvSpPr>
          <p:cNvPr id="332848" name="Text Box 48"/>
          <p:cNvSpPr txBox="1">
            <a:spLocks noChangeArrowheads="1"/>
          </p:cNvSpPr>
          <p:nvPr/>
        </p:nvSpPr>
        <p:spPr bwMode="auto">
          <a:xfrm>
            <a:off x="1962150" y="2286001"/>
            <a:ext cx="1695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  <a:ea typeface="ＭＳ Ｐゴシック" charset="0"/>
              </a:rPr>
              <a:t>z - component:</a:t>
            </a:r>
          </a:p>
        </p:txBody>
      </p:sp>
      <p:sp>
        <p:nvSpPr>
          <p:cNvPr id="332849" name="Text Box 49"/>
          <p:cNvSpPr txBox="1">
            <a:spLocks noChangeArrowheads="1"/>
          </p:cNvSpPr>
          <p:nvPr/>
        </p:nvSpPr>
        <p:spPr bwMode="auto">
          <a:xfrm>
            <a:off x="1962150" y="4038601"/>
            <a:ext cx="1695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  <a:ea typeface="ＭＳ Ｐゴシック" charset="0"/>
              </a:rPr>
              <a:t>x - component:</a:t>
            </a:r>
          </a:p>
        </p:txBody>
      </p:sp>
      <p:sp>
        <p:nvSpPr>
          <p:cNvPr id="332850" name="Text Box 50"/>
          <p:cNvSpPr txBox="1">
            <a:spLocks noChangeArrowheads="1"/>
          </p:cNvSpPr>
          <p:nvPr/>
        </p:nvSpPr>
        <p:spPr bwMode="auto">
          <a:xfrm>
            <a:off x="1962150" y="4953001"/>
            <a:ext cx="1695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  <a:ea typeface="ＭＳ Ｐゴシック" charset="0"/>
              </a:rPr>
              <a:t>y - component:</a:t>
            </a:r>
          </a:p>
        </p:txBody>
      </p:sp>
      <p:sp>
        <p:nvSpPr>
          <p:cNvPr id="332851" name="Text Box 51"/>
          <p:cNvSpPr txBox="1">
            <a:spLocks noChangeArrowheads="1"/>
          </p:cNvSpPr>
          <p:nvPr/>
        </p:nvSpPr>
        <p:spPr bwMode="auto">
          <a:xfrm>
            <a:off x="1962150" y="5881688"/>
            <a:ext cx="16954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latin typeface="Arial" charset="0"/>
                <a:ea typeface="ＭＳ Ｐゴシック" charset="0"/>
              </a:rPr>
              <a:t>z - component:</a:t>
            </a:r>
          </a:p>
        </p:txBody>
      </p:sp>
      <p:grpSp>
        <p:nvGrpSpPr>
          <p:cNvPr id="24598" name="Group 57"/>
          <p:cNvGrpSpPr>
            <a:grpSpLocks/>
          </p:cNvGrpSpPr>
          <p:nvPr/>
        </p:nvGrpSpPr>
        <p:grpSpPr bwMode="auto">
          <a:xfrm>
            <a:off x="7239000" y="990600"/>
            <a:ext cx="3200400" cy="2133600"/>
            <a:chOff x="3264" y="720"/>
            <a:chExt cx="2016" cy="1344"/>
          </a:xfrm>
        </p:grpSpPr>
        <p:grpSp>
          <p:nvGrpSpPr>
            <p:cNvPr id="24608" name="Group 58"/>
            <p:cNvGrpSpPr>
              <a:grpSpLocks/>
            </p:cNvGrpSpPr>
            <p:nvPr/>
          </p:nvGrpSpPr>
          <p:grpSpPr bwMode="auto">
            <a:xfrm rot="1520211">
              <a:off x="3408" y="720"/>
              <a:ext cx="674" cy="584"/>
              <a:chOff x="4656" y="1674"/>
              <a:chExt cx="724" cy="665"/>
            </a:xfrm>
          </p:grpSpPr>
          <p:sp>
            <p:nvSpPr>
              <p:cNvPr id="332859" name="Line 59"/>
              <p:cNvSpPr>
                <a:spLocks noChangeShapeType="1"/>
              </p:cNvSpPr>
              <p:nvPr/>
            </p:nvSpPr>
            <p:spPr bwMode="auto">
              <a:xfrm flipV="1">
                <a:off x="4848" y="1824"/>
                <a:ext cx="0" cy="38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Palatino Linotype" charset="0"/>
                  <a:ea typeface="ＭＳ Ｐゴシック" charset="0"/>
                </a:endParaRPr>
              </a:p>
            </p:txBody>
          </p:sp>
          <p:sp>
            <p:nvSpPr>
              <p:cNvPr id="332860" name="Line 60"/>
              <p:cNvSpPr>
                <a:spLocks noChangeShapeType="1"/>
              </p:cNvSpPr>
              <p:nvPr/>
            </p:nvSpPr>
            <p:spPr bwMode="auto">
              <a:xfrm>
                <a:off x="4848" y="2208"/>
                <a:ext cx="3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Palatino Linotype" charset="0"/>
                  <a:ea typeface="ＭＳ Ｐゴシック" charset="0"/>
                </a:endParaRPr>
              </a:p>
            </p:txBody>
          </p:sp>
          <p:sp>
            <p:nvSpPr>
              <p:cNvPr id="332861" name="Text Box 61"/>
              <p:cNvSpPr txBox="1">
                <a:spLocks noChangeArrowheads="1"/>
              </p:cNvSpPr>
              <p:nvPr/>
            </p:nvSpPr>
            <p:spPr bwMode="auto">
              <a:xfrm>
                <a:off x="5163" y="2008"/>
                <a:ext cx="217" cy="3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sz="2400" i="1">
                    <a:latin typeface="Times New Roman" charset="0"/>
                    <a:ea typeface="ＭＳ Ｐゴシック" charset="0"/>
                  </a:rPr>
                  <a:t>x</a:t>
                </a:r>
              </a:p>
            </p:txBody>
          </p:sp>
          <p:sp>
            <p:nvSpPr>
              <p:cNvPr id="332862" name="Text Box 62"/>
              <p:cNvSpPr txBox="1">
                <a:spLocks noChangeArrowheads="1"/>
              </p:cNvSpPr>
              <p:nvPr/>
            </p:nvSpPr>
            <p:spPr bwMode="auto">
              <a:xfrm>
                <a:off x="4656" y="1674"/>
                <a:ext cx="216" cy="32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sz="2400" i="1">
                    <a:latin typeface="Times New Roman" charset="0"/>
                    <a:ea typeface="ＭＳ Ｐゴシック" charset="0"/>
                  </a:rPr>
                  <a:t>y</a:t>
                </a:r>
              </a:p>
            </p:txBody>
          </p:sp>
        </p:grpSp>
        <p:grpSp>
          <p:nvGrpSpPr>
            <p:cNvPr id="24609" name="Group 63"/>
            <p:cNvGrpSpPr>
              <a:grpSpLocks/>
            </p:cNvGrpSpPr>
            <p:nvPr/>
          </p:nvGrpSpPr>
          <p:grpSpPr bwMode="auto">
            <a:xfrm>
              <a:off x="3312" y="864"/>
              <a:ext cx="287" cy="288"/>
              <a:chOff x="144" y="1200"/>
              <a:chExt cx="287" cy="288"/>
            </a:xfrm>
          </p:grpSpPr>
          <p:sp>
            <p:nvSpPr>
              <p:cNvPr id="332864" name="Oval 64"/>
              <p:cNvSpPr>
                <a:spLocks noChangeArrowheads="1"/>
              </p:cNvSpPr>
              <p:nvPr/>
            </p:nvSpPr>
            <p:spPr bwMode="auto">
              <a:xfrm>
                <a:off x="287" y="1344"/>
                <a:ext cx="144" cy="144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Palatino Linotype" charset="0"/>
                  <a:ea typeface="ＭＳ Ｐゴシック" charset="0"/>
                </a:endParaRPr>
              </a:p>
            </p:txBody>
          </p:sp>
          <p:sp>
            <p:nvSpPr>
              <p:cNvPr id="332865" name="Oval 65"/>
              <p:cNvSpPr>
                <a:spLocks noChangeArrowheads="1"/>
              </p:cNvSpPr>
              <p:nvPr/>
            </p:nvSpPr>
            <p:spPr bwMode="auto">
              <a:xfrm>
                <a:off x="335" y="1392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Palatino Linotype" charset="0"/>
                  <a:ea typeface="ＭＳ Ｐゴシック" charset="0"/>
                </a:endParaRPr>
              </a:p>
            </p:txBody>
          </p:sp>
          <p:sp>
            <p:nvSpPr>
              <p:cNvPr id="332866" name="Text Box 66"/>
              <p:cNvSpPr txBox="1">
                <a:spLocks noChangeArrowheads="1"/>
              </p:cNvSpPr>
              <p:nvPr/>
            </p:nvSpPr>
            <p:spPr bwMode="auto">
              <a:xfrm>
                <a:off x="144" y="1200"/>
                <a:ext cx="191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sz="2400" i="1">
                    <a:latin typeface="Times New Roman" charset="0"/>
                    <a:ea typeface="ＭＳ Ｐゴシック" charset="0"/>
                  </a:rPr>
                  <a:t>z</a:t>
                </a:r>
              </a:p>
            </p:txBody>
          </p:sp>
        </p:grpSp>
        <p:sp>
          <p:nvSpPr>
            <p:cNvPr id="332867" name="Line 67"/>
            <p:cNvSpPr>
              <a:spLocks noChangeShapeType="1"/>
            </p:cNvSpPr>
            <p:nvPr/>
          </p:nvSpPr>
          <p:spPr bwMode="auto">
            <a:xfrm>
              <a:off x="4608" y="2016"/>
              <a:ext cx="5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Palatino Linotype" charset="0"/>
                <a:ea typeface="ＭＳ Ｐゴシック" charset="0"/>
              </a:endParaRPr>
            </a:p>
          </p:txBody>
        </p:sp>
        <p:sp>
          <p:nvSpPr>
            <p:cNvPr id="332868" name="Freeform 68"/>
            <p:cNvSpPr>
              <a:spLocks/>
            </p:cNvSpPr>
            <p:nvPr/>
          </p:nvSpPr>
          <p:spPr bwMode="auto">
            <a:xfrm>
              <a:off x="4840" y="1920"/>
              <a:ext cx="56" cy="96"/>
            </a:xfrm>
            <a:custGeom>
              <a:avLst/>
              <a:gdLst>
                <a:gd name="T0" fmla="*/ 56 w 56"/>
                <a:gd name="T1" fmla="*/ 0 h 96"/>
                <a:gd name="T2" fmla="*/ 8 w 56"/>
                <a:gd name="T3" fmla="*/ 48 h 96"/>
                <a:gd name="T4" fmla="*/ 8 w 56"/>
                <a:gd name="T5" fmla="*/ 96 h 9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6" h="96">
                  <a:moveTo>
                    <a:pt x="56" y="0"/>
                  </a:moveTo>
                  <a:cubicBezTo>
                    <a:pt x="36" y="16"/>
                    <a:pt x="16" y="32"/>
                    <a:pt x="8" y="48"/>
                  </a:cubicBezTo>
                  <a:cubicBezTo>
                    <a:pt x="0" y="64"/>
                    <a:pt x="4" y="80"/>
                    <a:pt x="8" y="9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7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332869" name="Text Box 69"/>
            <p:cNvSpPr txBox="1">
              <a:spLocks noChangeArrowheads="1"/>
            </p:cNvSpPr>
            <p:nvPr/>
          </p:nvSpPr>
          <p:spPr bwMode="auto">
            <a:xfrm>
              <a:off x="4711" y="1833"/>
              <a:ext cx="18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Palatino Linotype" panose="0204050205050503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Palatino Linotype" panose="0204050205050503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Palatino Linotype" panose="0204050205050503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Palatino Linotype" panose="0204050205050503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Palatino Linotype" panose="0204050205050503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Palatino Linotype" panose="0204050205050503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Palatino Linotype" panose="0204050205050503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Palatino Linotype" panose="0204050205050503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Palatino Linotype" panose="02040502050505030304" pitchFamily="18" charset="0"/>
                  <a:ea typeface="MS PGothic" panose="020B0600070205080204" pitchFamily="34" charset="-128"/>
                </a:defRPr>
              </a:lvl9pPr>
            </a:lstStyle>
            <a:p>
              <a:r>
                <a:rPr lang="el-GR" altLang="en-US" sz="1800">
                  <a:latin typeface="Times New Roman" panose="02020603050405020304" pitchFamily="18" charset="0"/>
                  <a:cs typeface="Times New Roman" panose="02020603050405020304" pitchFamily="18" charset="0"/>
                </a:rPr>
                <a:t>θ</a:t>
              </a:r>
            </a:p>
          </p:txBody>
        </p:sp>
        <p:grpSp>
          <p:nvGrpSpPr>
            <p:cNvPr id="24613" name="Group 70"/>
            <p:cNvGrpSpPr>
              <a:grpSpLocks/>
            </p:cNvGrpSpPr>
            <p:nvPr/>
          </p:nvGrpSpPr>
          <p:grpSpPr bwMode="auto">
            <a:xfrm>
              <a:off x="3264" y="1056"/>
              <a:ext cx="1920" cy="960"/>
              <a:chOff x="3168" y="864"/>
              <a:chExt cx="1920" cy="960"/>
            </a:xfrm>
          </p:grpSpPr>
          <p:grpSp>
            <p:nvGrpSpPr>
              <p:cNvPr id="24616" name="Group 71"/>
              <p:cNvGrpSpPr>
                <a:grpSpLocks/>
              </p:cNvGrpSpPr>
              <p:nvPr/>
            </p:nvGrpSpPr>
            <p:grpSpPr bwMode="auto">
              <a:xfrm>
                <a:off x="3168" y="864"/>
                <a:ext cx="1776" cy="960"/>
                <a:chOff x="3168" y="864"/>
                <a:chExt cx="1776" cy="960"/>
              </a:xfrm>
            </p:grpSpPr>
            <p:sp>
              <p:nvSpPr>
                <p:cNvPr id="332872" name="Line 72"/>
                <p:cNvSpPr>
                  <a:spLocks noChangeShapeType="1"/>
                </p:cNvSpPr>
                <p:nvPr/>
              </p:nvSpPr>
              <p:spPr bwMode="auto">
                <a:xfrm>
                  <a:off x="3168" y="864"/>
                  <a:ext cx="48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latin typeface="Palatino Linotype" charset="0"/>
                    <a:ea typeface="ＭＳ Ｐゴシック" charset="0"/>
                  </a:endParaRPr>
                </a:p>
              </p:txBody>
            </p:sp>
            <p:sp>
              <p:nvSpPr>
                <p:cNvPr id="332873" name="Line 73"/>
                <p:cNvSpPr>
                  <a:spLocks noChangeShapeType="1"/>
                </p:cNvSpPr>
                <p:nvPr/>
              </p:nvSpPr>
              <p:spPr bwMode="auto">
                <a:xfrm>
                  <a:off x="3264" y="912"/>
                  <a:ext cx="48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latin typeface="Palatino Linotype" charset="0"/>
                    <a:ea typeface="ＭＳ Ｐゴシック" charset="0"/>
                  </a:endParaRPr>
                </a:p>
              </p:txBody>
            </p:sp>
            <p:sp>
              <p:nvSpPr>
                <p:cNvPr id="332874" name="Line 74"/>
                <p:cNvSpPr>
                  <a:spLocks noChangeShapeType="1"/>
                </p:cNvSpPr>
                <p:nvPr/>
              </p:nvSpPr>
              <p:spPr bwMode="auto">
                <a:xfrm>
                  <a:off x="3360" y="960"/>
                  <a:ext cx="48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latin typeface="Palatino Linotype" charset="0"/>
                    <a:ea typeface="ＭＳ Ｐゴシック" charset="0"/>
                  </a:endParaRPr>
                </a:p>
              </p:txBody>
            </p:sp>
            <p:sp>
              <p:nvSpPr>
                <p:cNvPr id="332875" name="Line 75"/>
                <p:cNvSpPr>
                  <a:spLocks noChangeShapeType="1"/>
                </p:cNvSpPr>
                <p:nvPr/>
              </p:nvSpPr>
              <p:spPr bwMode="auto">
                <a:xfrm>
                  <a:off x="3456" y="1008"/>
                  <a:ext cx="48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latin typeface="Palatino Linotype" charset="0"/>
                    <a:ea typeface="ＭＳ Ｐゴシック" charset="0"/>
                  </a:endParaRPr>
                </a:p>
              </p:txBody>
            </p:sp>
            <p:sp>
              <p:nvSpPr>
                <p:cNvPr id="332876" name="Line 76"/>
                <p:cNvSpPr>
                  <a:spLocks noChangeShapeType="1"/>
                </p:cNvSpPr>
                <p:nvPr/>
              </p:nvSpPr>
              <p:spPr bwMode="auto">
                <a:xfrm>
                  <a:off x="3552" y="1056"/>
                  <a:ext cx="48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latin typeface="Palatino Linotype" charset="0"/>
                    <a:ea typeface="ＭＳ Ｐゴシック" charset="0"/>
                  </a:endParaRPr>
                </a:p>
              </p:txBody>
            </p:sp>
            <p:sp>
              <p:nvSpPr>
                <p:cNvPr id="332877" name="Line 77"/>
                <p:cNvSpPr>
                  <a:spLocks noChangeShapeType="1"/>
                </p:cNvSpPr>
                <p:nvPr/>
              </p:nvSpPr>
              <p:spPr bwMode="auto">
                <a:xfrm>
                  <a:off x="3648" y="1104"/>
                  <a:ext cx="48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latin typeface="Palatino Linotype" charset="0"/>
                    <a:ea typeface="ＭＳ Ｐゴシック" charset="0"/>
                  </a:endParaRPr>
                </a:p>
              </p:txBody>
            </p:sp>
            <p:sp>
              <p:nvSpPr>
                <p:cNvPr id="332878" name="Line 78"/>
                <p:cNvSpPr>
                  <a:spLocks noChangeShapeType="1"/>
                </p:cNvSpPr>
                <p:nvPr/>
              </p:nvSpPr>
              <p:spPr bwMode="auto">
                <a:xfrm>
                  <a:off x="3744" y="1152"/>
                  <a:ext cx="48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latin typeface="Palatino Linotype" charset="0"/>
                    <a:ea typeface="ＭＳ Ｐゴシック" charset="0"/>
                  </a:endParaRPr>
                </a:p>
              </p:txBody>
            </p:sp>
            <p:sp>
              <p:nvSpPr>
                <p:cNvPr id="332879" name="Line 79"/>
                <p:cNvSpPr>
                  <a:spLocks noChangeShapeType="1"/>
                </p:cNvSpPr>
                <p:nvPr/>
              </p:nvSpPr>
              <p:spPr bwMode="auto">
                <a:xfrm>
                  <a:off x="3840" y="1200"/>
                  <a:ext cx="48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latin typeface="Palatino Linotype" charset="0"/>
                    <a:ea typeface="ＭＳ Ｐゴシック" charset="0"/>
                  </a:endParaRPr>
                </a:p>
              </p:txBody>
            </p:sp>
            <p:sp>
              <p:nvSpPr>
                <p:cNvPr id="332880" name="Line 80"/>
                <p:cNvSpPr>
                  <a:spLocks noChangeShapeType="1"/>
                </p:cNvSpPr>
                <p:nvPr/>
              </p:nvSpPr>
              <p:spPr bwMode="auto">
                <a:xfrm>
                  <a:off x="3936" y="1248"/>
                  <a:ext cx="48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latin typeface="Palatino Linotype" charset="0"/>
                    <a:ea typeface="ＭＳ Ｐゴシック" charset="0"/>
                  </a:endParaRPr>
                </a:p>
              </p:txBody>
            </p:sp>
            <p:sp>
              <p:nvSpPr>
                <p:cNvPr id="332881" name="Line 81"/>
                <p:cNvSpPr>
                  <a:spLocks noChangeShapeType="1"/>
                </p:cNvSpPr>
                <p:nvPr/>
              </p:nvSpPr>
              <p:spPr bwMode="auto">
                <a:xfrm>
                  <a:off x="4032" y="1296"/>
                  <a:ext cx="48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latin typeface="Palatino Linotype" charset="0"/>
                    <a:ea typeface="ＭＳ Ｐゴシック" charset="0"/>
                  </a:endParaRPr>
                </a:p>
              </p:txBody>
            </p:sp>
            <p:sp>
              <p:nvSpPr>
                <p:cNvPr id="332882" name="Line 82"/>
                <p:cNvSpPr>
                  <a:spLocks noChangeShapeType="1"/>
                </p:cNvSpPr>
                <p:nvPr/>
              </p:nvSpPr>
              <p:spPr bwMode="auto">
                <a:xfrm>
                  <a:off x="4128" y="1344"/>
                  <a:ext cx="48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latin typeface="Palatino Linotype" charset="0"/>
                    <a:ea typeface="ＭＳ Ｐゴシック" charset="0"/>
                  </a:endParaRPr>
                </a:p>
              </p:txBody>
            </p:sp>
            <p:sp>
              <p:nvSpPr>
                <p:cNvPr id="332883" name="Line 83"/>
                <p:cNvSpPr>
                  <a:spLocks noChangeShapeType="1"/>
                </p:cNvSpPr>
                <p:nvPr/>
              </p:nvSpPr>
              <p:spPr bwMode="auto">
                <a:xfrm>
                  <a:off x="4224" y="1392"/>
                  <a:ext cx="48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latin typeface="Palatino Linotype" charset="0"/>
                    <a:ea typeface="ＭＳ Ｐゴシック" charset="0"/>
                  </a:endParaRPr>
                </a:p>
              </p:txBody>
            </p:sp>
            <p:sp>
              <p:nvSpPr>
                <p:cNvPr id="332884" name="Line 84"/>
                <p:cNvSpPr>
                  <a:spLocks noChangeShapeType="1"/>
                </p:cNvSpPr>
                <p:nvPr/>
              </p:nvSpPr>
              <p:spPr bwMode="auto">
                <a:xfrm>
                  <a:off x="4320" y="1440"/>
                  <a:ext cx="48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latin typeface="Palatino Linotype" charset="0"/>
                    <a:ea typeface="ＭＳ Ｐゴシック" charset="0"/>
                  </a:endParaRPr>
                </a:p>
              </p:txBody>
            </p:sp>
            <p:sp>
              <p:nvSpPr>
                <p:cNvPr id="332885" name="Line 85"/>
                <p:cNvSpPr>
                  <a:spLocks noChangeShapeType="1"/>
                </p:cNvSpPr>
                <p:nvPr/>
              </p:nvSpPr>
              <p:spPr bwMode="auto">
                <a:xfrm>
                  <a:off x="4416" y="1488"/>
                  <a:ext cx="48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latin typeface="Palatino Linotype" charset="0"/>
                    <a:ea typeface="ＭＳ Ｐゴシック" charset="0"/>
                  </a:endParaRPr>
                </a:p>
              </p:txBody>
            </p:sp>
            <p:sp>
              <p:nvSpPr>
                <p:cNvPr id="332886" name="Line 86"/>
                <p:cNvSpPr>
                  <a:spLocks noChangeShapeType="1"/>
                </p:cNvSpPr>
                <p:nvPr/>
              </p:nvSpPr>
              <p:spPr bwMode="auto">
                <a:xfrm>
                  <a:off x="4512" y="1536"/>
                  <a:ext cx="48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latin typeface="Palatino Linotype" charset="0"/>
                    <a:ea typeface="ＭＳ Ｐゴシック" charset="0"/>
                  </a:endParaRPr>
                </a:p>
              </p:txBody>
            </p:sp>
            <p:sp>
              <p:nvSpPr>
                <p:cNvPr id="332887" name="Line 87"/>
                <p:cNvSpPr>
                  <a:spLocks noChangeShapeType="1"/>
                </p:cNvSpPr>
                <p:nvPr/>
              </p:nvSpPr>
              <p:spPr bwMode="auto">
                <a:xfrm>
                  <a:off x="4608" y="1584"/>
                  <a:ext cx="48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latin typeface="Palatino Linotype" charset="0"/>
                    <a:ea typeface="ＭＳ Ｐゴシック" charset="0"/>
                  </a:endParaRPr>
                </a:p>
              </p:txBody>
            </p:sp>
            <p:sp>
              <p:nvSpPr>
                <p:cNvPr id="332888" name="Line 88"/>
                <p:cNvSpPr>
                  <a:spLocks noChangeShapeType="1"/>
                </p:cNvSpPr>
                <p:nvPr/>
              </p:nvSpPr>
              <p:spPr bwMode="auto">
                <a:xfrm>
                  <a:off x="4704" y="1632"/>
                  <a:ext cx="48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latin typeface="Palatino Linotype" charset="0"/>
                    <a:ea typeface="ＭＳ Ｐゴシック" charset="0"/>
                  </a:endParaRPr>
                </a:p>
              </p:txBody>
            </p:sp>
            <p:sp>
              <p:nvSpPr>
                <p:cNvPr id="332889" name="Line 89"/>
                <p:cNvSpPr>
                  <a:spLocks noChangeShapeType="1"/>
                </p:cNvSpPr>
                <p:nvPr/>
              </p:nvSpPr>
              <p:spPr bwMode="auto">
                <a:xfrm>
                  <a:off x="4800" y="1680"/>
                  <a:ext cx="48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latin typeface="Palatino Linotype" charset="0"/>
                    <a:ea typeface="ＭＳ Ｐゴシック" charset="0"/>
                  </a:endParaRPr>
                </a:p>
              </p:txBody>
            </p:sp>
            <p:sp>
              <p:nvSpPr>
                <p:cNvPr id="332890" name="Line 90"/>
                <p:cNvSpPr>
                  <a:spLocks noChangeShapeType="1"/>
                </p:cNvSpPr>
                <p:nvPr/>
              </p:nvSpPr>
              <p:spPr bwMode="auto">
                <a:xfrm>
                  <a:off x="4896" y="1728"/>
                  <a:ext cx="48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latin typeface="Palatino Linotype" charset="0"/>
                    <a:ea typeface="ＭＳ Ｐゴシック" charset="0"/>
                  </a:endParaRPr>
                </a:p>
              </p:txBody>
            </p:sp>
          </p:grpSp>
          <p:sp>
            <p:nvSpPr>
              <p:cNvPr id="332891" name="Line 91"/>
              <p:cNvSpPr>
                <a:spLocks noChangeShapeType="1"/>
              </p:cNvSpPr>
              <p:nvPr/>
            </p:nvSpPr>
            <p:spPr bwMode="auto">
              <a:xfrm>
                <a:off x="3168" y="864"/>
                <a:ext cx="1920" cy="960"/>
              </a:xfrm>
              <a:prstGeom prst="line">
                <a:avLst/>
              </a:prstGeom>
              <a:noFill/>
              <a:ln w="571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Palatino Linotype" charset="0"/>
                  <a:ea typeface="ＭＳ Ｐゴシック" charset="0"/>
                </a:endParaRPr>
              </a:p>
            </p:txBody>
          </p:sp>
        </p:grpSp>
        <p:sp>
          <p:nvSpPr>
            <p:cNvPr id="332892" name="Line 92"/>
            <p:cNvSpPr>
              <a:spLocks noChangeShapeType="1"/>
            </p:cNvSpPr>
            <p:nvPr/>
          </p:nvSpPr>
          <p:spPr bwMode="auto">
            <a:xfrm>
              <a:off x="3408" y="864"/>
              <a:ext cx="1872" cy="96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Palatino Linotype" charset="0"/>
                <a:ea typeface="ＭＳ Ｐゴシック" charset="0"/>
              </a:endParaRPr>
            </a:p>
          </p:txBody>
        </p:sp>
        <p:sp>
          <p:nvSpPr>
            <p:cNvPr id="332893" name="Text Box 93"/>
            <p:cNvSpPr txBox="1">
              <a:spLocks noChangeArrowheads="1"/>
            </p:cNvSpPr>
            <p:nvPr/>
          </p:nvSpPr>
          <p:spPr bwMode="auto">
            <a:xfrm rot="1623538">
              <a:off x="4080" y="1296"/>
              <a:ext cx="117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>
                  <a:latin typeface="Palatino Linotype" charset="0"/>
                  <a:ea typeface="ＭＳ Ｐゴシック" charset="0"/>
                </a:rPr>
                <a:t>direction of flow</a:t>
              </a:r>
            </a:p>
          </p:txBody>
        </p:sp>
      </p:grpSp>
      <p:sp>
        <p:nvSpPr>
          <p:cNvPr id="332895" name="Rectangle 95"/>
          <p:cNvSpPr>
            <a:spLocks noChangeArrowheads="1"/>
          </p:cNvSpPr>
          <p:nvPr/>
        </p:nvSpPr>
        <p:spPr bwMode="auto">
          <a:xfrm>
            <a:off x="1524001" y="3023672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latin typeface="Palatino Linotype" charset="0"/>
              <a:ea typeface="ＭＳ Ｐゴシック" charset="0"/>
            </a:endParaRPr>
          </a:p>
        </p:txBody>
      </p:sp>
      <p:graphicFrame>
        <p:nvGraphicFramePr>
          <p:cNvPr id="332894" name="Object 94"/>
          <p:cNvGraphicFramePr>
            <a:graphicFrameLocks noChangeAspect="1"/>
          </p:cNvGraphicFramePr>
          <p:nvPr/>
        </p:nvGraphicFramePr>
        <p:xfrm>
          <a:off x="3810000" y="3810000"/>
          <a:ext cx="167005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12" imgW="850531" imgH="444307" progId="Equation.3">
                  <p:embed/>
                </p:oleObj>
              </mc:Choice>
              <mc:Fallback>
                <p:oleObj name="Equation" r:id="rId12" imgW="850531" imgH="444307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3810000"/>
                        <a:ext cx="1670050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2897" name="Rectangle 97"/>
          <p:cNvSpPr>
            <a:spLocks noChangeArrowheads="1"/>
          </p:cNvSpPr>
          <p:nvPr/>
        </p:nvSpPr>
        <p:spPr bwMode="auto">
          <a:xfrm>
            <a:off x="1524001" y="3023672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latin typeface="Palatino Linotype" charset="0"/>
              <a:ea typeface="ＭＳ Ｐゴシック" charset="0"/>
            </a:endParaRPr>
          </a:p>
        </p:txBody>
      </p:sp>
      <p:graphicFrame>
        <p:nvGraphicFramePr>
          <p:cNvPr id="332896" name="Object 96"/>
          <p:cNvGraphicFramePr>
            <a:graphicFrameLocks noChangeAspect="1"/>
          </p:cNvGraphicFramePr>
          <p:nvPr/>
        </p:nvGraphicFramePr>
        <p:xfrm>
          <a:off x="6629400" y="3810000"/>
          <a:ext cx="21336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14" imgW="1091726" imgH="444307" progId="Equation.3">
                  <p:embed/>
                </p:oleObj>
              </mc:Choice>
              <mc:Fallback>
                <p:oleObj name="Equation" r:id="rId14" imgW="1091726" imgH="444307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3810000"/>
                        <a:ext cx="2133600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2898" name="AutoShape 98"/>
          <p:cNvSpPr>
            <a:spLocks noChangeArrowheads="1"/>
          </p:cNvSpPr>
          <p:nvPr/>
        </p:nvSpPr>
        <p:spPr bwMode="auto">
          <a:xfrm>
            <a:off x="5715000" y="3886200"/>
            <a:ext cx="685800" cy="700088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Palatino Linotype" charset="0"/>
              <a:ea typeface="ＭＳ Ｐゴシック" charset="0"/>
            </a:endParaRPr>
          </a:p>
        </p:txBody>
      </p:sp>
      <p:sp>
        <p:nvSpPr>
          <p:cNvPr id="332900" name="Rectangle 100"/>
          <p:cNvSpPr>
            <a:spLocks noChangeArrowheads="1"/>
          </p:cNvSpPr>
          <p:nvPr/>
        </p:nvSpPr>
        <p:spPr bwMode="auto">
          <a:xfrm>
            <a:off x="1524001" y="303478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latin typeface="Palatino Linotype" charset="0"/>
              <a:ea typeface="ＭＳ Ｐゴシック" charset="0"/>
            </a:endParaRPr>
          </a:p>
        </p:txBody>
      </p:sp>
      <p:graphicFrame>
        <p:nvGraphicFramePr>
          <p:cNvPr id="332899" name="Object 99"/>
          <p:cNvGraphicFramePr>
            <a:graphicFrameLocks noChangeAspect="1"/>
          </p:cNvGraphicFramePr>
          <p:nvPr/>
        </p:nvGraphicFramePr>
        <p:xfrm>
          <a:off x="3962400" y="4800600"/>
          <a:ext cx="2514600" cy="75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16" imgW="1397000" imgH="419100" progId="Equation.3">
                  <p:embed/>
                </p:oleObj>
              </mc:Choice>
              <mc:Fallback>
                <p:oleObj name="Equation" r:id="rId16" imgW="1397000" imgH="419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4800600"/>
                        <a:ext cx="2514600" cy="755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2901" name="Text Box 101"/>
          <p:cNvSpPr txBox="1">
            <a:spLocks noChangeArrowheads="1"/>
          </p:cNvSpPr>
          <p:nvPr/>
        </p:nvSpPr>
        <p:spPr bwMode="auto">
          <a:xfrm>
            <a:off x="8534401" y="5429250"/>
            <a:ext cx="1463675" cy="120015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en-US">
                <a:latin typeface="Palatino Linotype" charset="0"/>
                <a:ea typeface="ＭＳ Ｐゴシック" charset="0"/>
              </a:rPr>
              <a:t>What was asked to be derived in Exercise 1</a:t>
            </a:r>
          </a:p>
        </p:txBody>
      </p:sp>
      <p:sp>
        <p:nvSpPr>
          <p:cNvPr id="332902" name="Line 102"/>
          <p:cNvSpPr>
            <a:spLocks noChangeShapeType="1"/>
          </p:cNvSpPr>
          <p:nvPr/>
        </p:nvSpPr>
        <p:spPr bwMode="auto">
          <a:xfrm>
            <a:off x="8305800" y="4724400"/>
            <a:ext cx="838200" cy="685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Palatino Linotype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6896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332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332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500"/>
                                        <p:tgtEl>
                                          <p:spTgt spid="332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332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2852" grpId="0" animBg="1"/>
      <p:bldP spid="332827" grpId="0"/>
      <p:bldP spid="332835" grpId="0" animBg="1"/>
      <p:bldP spid="332837" grpId="0"/>
      <p:bldP spid="332844" grpId="0"/>
      <p:bldP spid="332846" grpId="0"/>
      <p:bldP spid="332847" grpId="0"/>
      <p:bldP spid="332848" grpId="0"/>
      <p:bldP spid="332849" grpId="0"/>
      <p:bldP spid="332850" grpId="0"/>
      <p:bldP spid="332851" grpId="0"/>
      <p:bldP spid="332898" grpId="0" animBg="1"/>
      <p:bldP spid="33290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026" name="Rectangle 2"/>
          <p:cNvSpPr>
            <a:spLocks noChangeArrowheads="1"/>
          </p:cNvSpPr>
          <p:nvPr/>
        </p:nvSpPr>
        <p:spPr bwMode="auto">
          <a:xfrm>
            <a:off x="2362200" y="533400"/>
            <a:ext cx="3657600" cy="914400"/>
          </a:xfrm>
          <a:prstGeom prst="rect">
            <a:avLst/>
          </a:prstGeom>
          <a:solidFill>
            <a:srgbClr val="EFEFF7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Palatino Linotype" charset="0"/>
              <a:ea typeface="ＭＳ Ｐゴシック" charset="0"/>
            </a:endParaRPr>
          </a:p>
        </p:txBody>
      </p:sp>
      <p:sp>
        <p:nvSpPr>
          <p:cNvPr id="385027" name="Rectangle 3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latin typeface="Palatino Linotype" charset="0"/>
              <a:ea typeface="ＭＳ Ｐゴシック" charset="0"/>
            </a:endParaRPr>
          </a:p>
        </p:txBody>
      </p:sp>
      <p:sp>
        <p:nvSpPr>
          <p:cNvPr id="385032" name="Rectangle 8"/>
          <p:cNvSpPr>
            <a:spLocks noChangeArrowheads="1"/>
          </p:cNvSpPr>
          <p:nvPr/>
        </p:nvSpPr>
        <p:spPr bwMode="auto">
          <a:xfrm>
            <a:off x="1524001" y="2836347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latin typeface="Palatino Linotype" charset="0"/>
              <a:ea typeface="ＭＳ Ｐゴシック" charset="0"/>
            </a:endParaRPr>
          </a:p>
        </p:txBody>
      </p:sp>
      <p:sp>
        <p:nvSpPr>
          <p:cNvPr id="385033" name="Rectangle 9"/>
          <p:cNvSpPr>
            <a:spLocks noChangeArrowheads="1"/>
          </p:cNvSpPr>
          <p:nvPr/>
        </p:nvSpPr>
        <p:spPr bwMode="auto">
          <a:xfrm>
            <a:off x="1524001" y="3255447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latin typeface="Palatino Linotype" charset="0"/>
              <a:ea typeface="ＭＳ Ｐゴシック" charset="0"/>
            </a:endParaRPr>
          </a:p>
        </p:txBody>
      </p:sp>
      <p:sp>
        <p:nvSpPr>
          <p:cNvPr id="385036" name="Rectangle 12"/>
          <p:cNvSpPr>
            <a:spLocks noChangeArrowheads="1"/>
          </p:cNvSpPr>
          <p:nvPr/>
        </p:nvSpPr>
        <p:spPr bwMode="auto">
          <a:xfrm>
            <a:off x="1524001" y="3057009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latin typeface="Palatino Linotype" charset="0"/>
              <a:ea typeface="ＭＳ Ｐゴシック" charset="0"/>
            </a:endParaRPr>
          </a:p>
        </p:txBody>
      </p:sp>
      <p:sp>
        <p:nvSpPr>
          <p:cNvPr id="385039" name="Text Box 15"/>
          <p:cNvSpPr txBox="1">
            <a:spLocks noChangeArrowheads="1"/>
          </p:cNvSpPr>
          <p:nvPr/>
        </p:nvSpPr>
        <p:spPr bwMode="auto">
          <a:xfrm>
            <a:off x="5480050" y="355600"/>
            <a:ext cx="539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>
                <a:latin typeface="Palatino Linotype" charset="0"/>
                <a:ea typeface="ＭＳ Ｐゴシック" charset="0"/>
              </a:rPr>
              <a:t>(4)</a:t>
            </a:r>
          </a:p>
        </p:txBody>
      </p:sp>
      <p:sp>
        <p:nvSpPr>
          <p:cNvPr id="385040" name="Line 16"/>
          <p:cNvSpPr>
            <a:spLocks noChangeShapeType="1"/>
          </p:cNvSpPr>
          <p:nvPr/>
        </p:nvSpPr>
        <p:spPr bwMode="auto">
          <a:xfrm>
            <a:off x="4953000" y="609600"/>
            <a:ext cx="609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Palatino Linotype" charset="0"/>
              <a:ea typeface="ＭＳ Ｐゴシック" charset="0"/>
            </a:endParaRPr>
          </a:p>
        </p:txBody>
      </p:sp>
      <p:grpSp>
        <p:nvGrpSpPr>
          <p:cNvPr id="26632" name="Group 24"/>
          <p:cNvGrpSpPr>
            <a:grpSpLocks/>
          </p:cNvGrpSpPr>
          <p:nvPr/>
        </p:nvGrpSpPr>
        <p:grpSpPr bwMode="auto">
          <a:xfrm rot="1520211">
            <a:off x="7466493" y="987565"/>
            <a:ext cx="1071453" cy="929695"/>
            <a:chOff x="4655" y="1672"/>
            <a:chExt cx="725" cy="667"/>
          </a:xfrm>
        </p:grpSpPr>
        <p:sp>
          <p:nvSpPr>
            <p:cNvPr id="385049" name="Line 25"/>
            <p:cNvSpPr>
              <a:spLocks noChangeShapeType="1"/>
            </p:cNvSpPr>
            <p:nvPr/>
          </p:nvSpPr>
          <p:spPr bwMode="auto">
            <a:xfrm flipV="1">
              <a:off x="4848" y="1824"/>
              <a:ext cx="0" cy="38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Palatino Linotype" charset="0"/>
                <a:ea typeface="ＭＳ Ｐゴシック" charset="0"/>
              </a:endParaRPr>
            </a:p>
          </p:txBody>
        </p:sp>
        <p:sp>
          <p:nvSpPr>
            <p:cNvPr id="385050" name="Line 26"/>
            <p:cNvSpPr>
              <a:spLocks noChangeShapeType="1"/>
            </p:cNvSpPr>
            <p:nvPr/>
          </p:nvSpPr>
          <p:spPr bwMode="auto">
            <a:xfrm>
              <a:off x="4848" y="2208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Palatino Linotype" charset="0"/>
                <a:ea typeface="ＭＳ Ｐゴシック" charset="0"/>
              </a:endParaRPr>
            </a:p>
          </p:txBody>
        </p:sp>
        <p:sp>
          <p:nvSpPr>
            <p:cNvPr id="385051" name="Text Box 27"/>
            <p:cNvSpPr txBox="1">
              <a:spLocks noChangeArrowheads="1"/>
            </p:cNvSpPr>
            <p:nvPr/>
          </p:nvSpPr>
          <p:spPr bwMode="auto">
            <a:xfrm>
              <a:off x="5163" y="2008"/>
              <a:ext cx="217" cy="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400" i="1">
                  <a:latin typeface="Times New Roman" charset="0"/>
                  <a:ea typeface="ＭＳ Ｐゴシック" charset="0"/>
                </a:rPr>
                <a:t>x</a:t>
              </a:r>
            </a:p>
          </p:txBody>
        </p:sp>
        <p:sp>
          <p:nvSpPr>
            <p:cNvPr id="385052" name="Text Box 28"/>
            <p:cNvSpPr txBox="1">
              <a:spLocks noChangeArrowheads="1"/>
            </p:cNvSpPr>
            <p:nvPr/>
          </p:nvSpPr>
          <p:spPr bwMode="auto">
            <a:xfrm>
              <a:off x="4655" y="1672"/>
              <a:ext cx="217" cy="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400" i="1">
                  <a:latin typeface="Times New Roman" charset="0"/>
                  <a:ea typeface="ＭＳ Ｐゴシック" charset="0"/>
                </a:rPr>
                <a:t>y</a:t>
              </a:r>
            </a:p>
          </p:txBody>
        </p:sp>
      </p:grpSp>
      <p:grpSp>
        <p:nvGrpSpPr>
          <p:cNvPr id="26633" name="Group 29"/>
          <p:cNvGrpSpPr>
            <a:grpSpLocks/>
          </p:cNvGrpSpPr>
          <p:nvPr/>
        </p:nvGrpSpPr>
        <p:grpSpPr bwMode="auto">
          <a:xfrm>
            <a:off x="7315201" y="1219200"/>
            <a:ext cx="455613" cy="457200"/>
            <a:chOff x="144" y="1200"/>
            <a:chExt cx="287" cy="288"/>
          </a:xfrm>
        </p:grpSpPr>
        <p:sp>
          <p:nvSpPr>
            <p:cNvPr id="385054" name="Oval 30"/>
            <p:cNvSpPr>
              <a:spLocks noChangeArrowheads="1"/>
            </p:cNvSpPr>
            <p:nvPr/>
          </p:nvSpPr>
          <p:spPr bwMode="auto">
            <a:xfrm>
              <a:off x="287" y="1344"/>
              <a:ext cx="144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Palatino Linotype" charset="0"/>
                <a:ea typeface="ＭＳ Ｐゴシック" charset="0"/>
              </a:endParaRPr>
            </a:p>
          </p:txBody>
        </p:sp>
        <p:sp>
          <p:nvSpPr>
            <p:cNvPr id="385055" name="Oval 31"/>
            <p:cNvSpPr>
              <a:spLocks noChangeArrowheads="1"/>
            </p:cNvSpPr>
            <p:nvPr/>
          </p:nvSpPr>
          <p:spPr bwMode="auto">
            <a:xfrm>
              <a:off x="335" y="1392"/>
              <a:ext cx="48" cy="48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Palatino Linotype" charset="0"/>
                <a:ea typeface="ＭＳ Ｐゴシック" charset="0"/>
              </a:endParaRPr>
            </a:p>
          </p:txBody>
        </p:sp>
        <p:sp>
          <p:nvSpPr>
            <p:cNvPr id="385056" name="Text Box 32"/>
            <p:cNvSpPr txBox="1">
              <a:spLocks noChangeArrowheads="1"/>
            </p:cNvSpPr>
            <p:nvPr/>
          </p:nvSpPr>
          <p:spPr bwMode="auto">
            <a:xfrm>
              <a:off x="144" y="1200"/>
              <a:ext cx="19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400" i="1">
                  <a:latin typeface="Times New Roman" charset="0"/>
                  <a:ea typeface="ＭＳ Ｐゴシック" charset="0"/>
                </a:rPr>
                <a:t>z</a:t>
              </a:r>
            </a:p>
          </p:txBody>
        </p:sp>
      </p:grpSp>
      <p:sp>
        <p:nvSpPr>
          <p:cNvPr id="385057" name="Line 33"/>
          <p:cNvSpPr>
            <a:spLocks noChangeShapeType="1"/>
          </p:cNvSpPr>
          <p:nvPr/>
        </p:nvSpPr>
        <p:spPr bwMode="auto">
          <a:xfrm>
            <a:off x="9372600" y="30480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Palatino Linotype" charset="0"/>
              <a:ea typeface="ＭＳ Ｐゴシック" charset="0"/>
            </a:endParaRPr>
          </a:p>
        </p:txBody>
      </p:sp>
      <p:sp>
        <p:nvSpPr>
          <p:cNvPr id="385058" name="Freeform 34"/>
          <p:cNvSpPr>
            <a:spLocks/>
          </p:cNvSpPr>
          <p:nvPr/>
        </p:nvSpPr>
        <p:spPr bwMode="auto">
          <a:xfrm>
            <a:off x="9740900" y="2895600"/>
            <a:ext cx="88900" cy="152400"/>
          </a:xfrm>
          <a:custGeom>
            <a:avLst/>
            <a:gdLst>
              <a:gd name="T0" fmla="*/ 88900 w 56"/>
              <a:gd name="T1" fmla="*/ 0 h 96"/>
              <a:gd name="T2" fmla="*/ 12700 w 56"/>
              <a:gd name="T3" fmla="*/ 76200 h 96"/>
              <a:gd name="T4" fmla="*/ 12700 w 56"/>
              <a:gd name="T5" fmla="*/ 152400 h 9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6" h="96">
                <a:moveTo>
                  <a:pt x="56" y="0"/>
                </a:moveTo>
                <a:cubicBezTo>
                  <a:pt x="36" y="16"/>
                  <a:pt x="16" y="32"/>
                  <a:pt x="8" y="48"/>
                </a:cubicBezTo>
                <a:cubicBezTo>
                  <a:pt x="0" y="64"/>
                  <a:pt x="4" y="80"/>
                  <a:pt x="8" y="9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85059" name="Text Box 35"/>
          <p:cNvSpPr txBox="1">
            <a:spLocks noChangeArrowheads="1"/>
          </p:cNvSpPr>
          <p:nvPr/>
        </p:nvSpPr>
        <p:spPr bwMode="auto">
          <a:xfrm>
            <a:off x="9536114" y="2757488"/>
            <a:ext cx="29368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Palatino Linotype" panose="0204050205050503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Palatino Linotype" panose="0204050205050503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Palatino Linotype" panose="0204050205050503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Palatino Linotype" panose="0204050205050503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Palatino Linotype" panose="0204050205050503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Palatino Linotype" panose="0204050205050503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Palatino Linotype" panose="0204050205050503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Palatino Linotype" panose="0204050205050503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Palatino Linotype" panose="0204050205050503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l-GR" altLang="en-US" sz="1800">
                <a:latin typeface="Times New Roman" panose="02020603050405020304" pitchFamily="18" charset="0"/>
                <a:cs typeface="Times New Roman" panose="02020603050405020304" pitchFamily="18" charset="0"/>
              </a:rPr>
              <a:t>θ</a:t>
            </a:r>
          </a:p>
        </p:txBody>
      </p:sp>
      <p:grpSp>
        <p:nvGrpSpPr>
          <p:cNvPr id="26637" name="Group 36"/>
          <p:cNvGrpSpPr>
            <a:grpSpLocks/>
          </p:cNvGrpSpPr>
          <p:nvPr/>
        </p:nvGrpSpPr>
        <p:grpSpPr bwMode="auto">
          <a:xfrm>
            <a:off x="7239000" y="1524000"/>
            <a:ext cx="3048000" cy="1524000"/>
            <a:chOff x="3168" y="864"/>
            <a:chExt cx="1920" cy="960"/>
          </a:xfrm>
        </p:grpSpPr>
        <p:grpSp>
          <p:nvGrpSpPr>
            <p:cNvPr id="26667" name="Group 37"/>
            <p:cNvGrpSpPr>
              <a:grpSpLocks/>
            </p:cNvGrpSpPr>
            <p:nvPr/>
          </p:nvGrpSpPr>
          <p:grpSpPr bwMode="auto">
            <a:xfrm>
              <a:off x="3168" y="864"/>
              <a:ext cx="1776" cy="960"/>
              <a:chOff x="3168" y="864"/>
              <a:chExt cx="1776" cy="960"/>
            </a:xfrm>
          </p:grpSpPr>
          <p:sp>
            <p:nvSpPr>
              <p:cNvPr id="385062" name="Line 38"/>
              <p:cNvSpPr>
                <a:spLocks noChangeShapeType="1"/>
              </p:cNvSpPr>
              <p:nvPr/>
            </p:nvSpPr>
            <p:spPr bwMode="auto">
              <a:xfrm>
                <a:off x="3168" y="864"/>
                <a:ext cx="48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Palatino Linotype" charset="0"/>
                  <a:ea typeface="ＭＳ Ｐゴシック" charset="0"/>
                </a:endParaRPr>
              </a:p>
            </p:txBody>
          </p:sp>
          <p:sp>
            <p:nvSpPr>
              <p:cNvPr id="385063" name="Line 39"/>
              <p:cNvSpPr>
                <a:spLocks noChangeShapeType="1"/>
              </p:cNvSpPr>
              <p:nvPr/>
            </p:nvSpPr>
            <p:spPr bwMode="auto">
              <a:xfrm>
                <a:off x="3264" y="912"/>
                <a:ext cx="48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Palatino Linotype" charset="0"/>
                  <a:ea typeface="ＭＳ Ｐゴシック" charset="0"/>
                </a:endParaRPr>
              </a:p>
            </p:txBody>
          </p:sp>
          <p:sp>
            <p:nvSpPr>
              <p:cNvPr id="385064" name="Line 40"/>
              <p:cNvSpPr>
                <a:spLocks noChangeShapeType="1"/>
              </p:cNvSpPr>
              <p:nvPr/>
            </p:nvSpPr>
            <p:spPr bwMode="auto">
              <a:xfrm>
                <a:off x="3360" y="960"/>
                <a:ext cx="48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Palatino Linotype" charset="0"/>
                  <a:ea typeface="ＭＳ Ｐゴシック" charset="0"/>
                </a:endParaRPr>
              </a:p>
            </p:txBody>
          </p:sp>
          <p:sp>
            <p:nvSpPr>
              <p:cNvPr id="385065" name="Line 41"/>
              <p:cNvSpPr>
                <a:spLocks noChangeShapeType="1"/>
              </p:cNvSpPr>
              <p:nvPr/>
            </p:nvSpPr>
            <p:spPr bwMode="auto">
              <a:xfrm>
                <a:off x="3456" y="1008"/>
                <a:ext cx="48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Palatino Linotype" charset="0"/>
                  <a:ea typeface="ＭＳ Ｐゴシック" charset="0"/>
                </a:endParaRPr>
              </a:p>
            </p:txBody>
          </p:sp>
          <p:sp>
            <p:nvSpPr>
              <p:cNvPr id="385066" name="Line 42"/>
              <p:cNvSpPr>
                <a:spLocks noChangeShapeType="1"/>
              </p:cNvSpPr>
              <p:nvPr/>
            </p:nvSpPr>
            <p:spPr bwMode="auto">
              <a:xfrm>
                <a:off x="3552" y="1056"/>
                <a:ext cx="48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Palatino Linotype" charset="0"/>
                  <a:ea typeface="ＭＳ Ｐゴシック" charset="0"/>
                </a:endParaRPr>
              </a:p>
            </p:txBody>
          </p:sp>
          <p:sp>
            <p:nvSpPr>
              <p:cNvPr id="385067" name="Line 43"/>
              <p:cNvSpPr>
                <a:spLocks noChangeShapeType="1"/>
              </p:cNvSpPr>
              <p:nvPr/>
            </p:nvSpPr>
            <p:spPr bwMode="auto">
              <a:xfrm>
                <a:off x="3648" y="1104"/>
                <a:ext cx="48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Palatino Linotype" charset="0"/>
                  <a:ea typeface="ＭＳ Ｐゴシック" charset="0"/>
                </a:endParaRPr>
              </a:p>
            </p:txBody>
          </p:sp>
          <p:sp>
            <p:nvSpPr>
              <p:cNvPr id="385068" name="Line 44"/>
              <p:cNvSpPr>
                <a:spLocks noChangeShapeType="1"/>
              </p:cNvSpPr>
              <p:nvPr/>
            </p:nvSpPr>
            <p:spPr bwMode="auto">
              <a:xfrm>
                <a:off x="3744" y="1152"/>
                <a:ext cx="48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Palatino Linotype" charset="0"/>
                  <a:ea typeface="ＭＳ Ｐゴシック" charset="0"/>
                </a:endParaRPr>
              </a:p>
            </p:txBody>
          </p:sp>
          <p:sp>
            <p:nvSpPr>
              <p:cNvPr id="385069" name="Line 45"/>
              <p:cNvSpPr>
                <a:spLocks noChangeShapeType="1"/>
              </p:cNvSpPr>
              <p:nvPr/>
            </p:nvSpPr>
            <p:spPr bwMode="auto">
              <a:xfrm>
                <a:off x="3840" y="1200"/>
                <a:ext cx="48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Palatino Linotype" charset="0"/>
                  <a:ea typeface="ＭＳ Ｐゴシック" charset="0"/>
                </a:endParaRPr>
              </a:p>
            </p:txBody>
          </p:sp>
          <p:sp>
            <p:nvSpPr>
              <p:cNvPr id="385070" name="Line 46"/>
              <p:cNvSpPr>
                <a:spLocks noChangeShapeType="1"/>
              </p:cNvSpPr>
              <p:nvPr/>
            </p:nvSpPr>
            <p:spPr bwMode="auto">
              <a:xfrm>
                <a:off x="3936" y="1248"/>
                <a:ext cx="48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Palatino Linotype" charset="0"/>
                  <a:ea typeface="ＭＳ Ｐゴシック" charset="0"/>
                </a:endParaRPr>
              </a:p>
            </p:txBody>
          </p:sp>
          <p:sp>
            <p:nvSpPr>
              <p:cNvPr id="385071" name="Line 47"/>
              <p:cNvSpPr>
                <a:spLocks noChangeShapeType="1"/>
              </p:cNvSpPr>
              <p:nvPr/>
            </p:nvSpPr>
            <p:spPr bwMode="auto">
              <a:xfrm>
                <a:off x="4032" y="1296"/>
                <a:ext cx="48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Palatino Linotype" charset="0"/>
                  <a:ea typeface="ＭＳ Ｐゴシック" charset="0"/>
                </a:endParaRPr>
              </a:p>
            </p:txBody>
          </p:sp>
          <p:sp>
            <p:nvSpPr>
              <p:cNvPr id="385072" name="Line 48"/>
              <p:cNvSpPr>
                <a:spLocks noChangeShapeType="1"/>
              </p:cNvSpPr>
              <p:nvPr/>
            </p:nvSpPr>
            <p:spPr bwMode="auto">
              <a:xfrm>
                <a:off x="4128" y="1344"/>
                <a:ext cx="48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Palatino Linotype" charset="0"/>
                  <a:ea typeface="ＭＳ Ｐゴシック" charset="0"/>
                </a:endParaRPr>
              </a:p>
            </p:txBody>
          </p:sp>
          <p:sp>
            <p:nvSpPr>
              <p:cNvPr id="385073" name="Line 49"/>
              <p:cNvSpPr>
                <a:spLocks noChangeShapeType="1"/>
              </p:cNvSpPr>
              <p:nvPr/>
            </p:nvSpPr>
            <p:spPr bwMode="auto">
              <a:xfrm>
                <a:off x="4224" y="1392"/>
                <a:ext cx="48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Palatino Linotype" charset="0"/>
                  <a:ea typeface="ＭＳ Ｐゴシック" charset="0"/>
                </a:endParaRPr>
              </a:p>
            </p:txBody>
          </p:sp>
          <p:sp>
            <p:nvSpPr>
              <p:cNvPr id="385074" name="Line 50"/>
              <p:cNvSpPr>
                <a:spLocks noChangeShapeType="1"/>
              </p:cNvSpPr>
              <p:nvPr/>
            </p:nvSpPr>
            <p:spPr bwMode="auto">
              <a:xfrm>
                <a:off x="4320" y="1440"/>
                <a:ext cx="48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Palatino Linotype" charset="0"/>
                  <a:ea typeface="ＭＳ Ｐゴシック" charset="0"/>
                </a:endParaRPr>
              </a:p>
            </p:txBody>
          </p:sp>
          <p:sp>
            <p:nvSpPr>
              <p:cNvPr id="385075" name="Line 51"/>
              <p:cNvSpPr>
                <a:spLocks noChangeShapeType="1"/>
              </p:cNvSpPr>
              <p:nvPr/>
            </p:nvSpPr>
            <p:spPr bwMode="auto">
              <a:xfrm>
                <a:off x="4416" y="1488"/>
                <a:ext cx="48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Palatino Linotype" charset="0"/>
                  <a:ea typeface="ＭＳ Ｐゴシック" charset="0"/>
                </a:endParaRPr>
              </a:p>
            </p:txBody>
          </p:sp>
          <p:sp>
            <p:nvSpPr>
              <p:cNvPr id="385076" name="Line 52"/>
              <p:cNvSpPr>
                <a:spLocks noChangeShapeType="1"/>
              </p:cNvSpPr>
              <p:nvPr/>
            </p:nvSpPr>
            <p:spPr bwMode="auto">
              <a:xfrm>
                <a:off x="4512" y="1536"/>
                <a:ext cx="48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Palatino Linotype" charset="0"/>
                  <a:ea typeface="ＭＳ Ｐゴシック" charset="0"/>
                </a:endParaRPr>
              </a:p>
            </p:txBody>
          </p:sp>
          <p:sp>
            <p:nvSpPr>
              <p:cNvPr id="385077" name="Line 53"/>
              <p:cNvSpPr>
                <a:spLocks noChangeShapeType="1"/>
              </p:cNvSpPr>
              <p:nvPr/>
            </p:nvSpPr>
            <p:spPr bwMode="auto">
              <a:xfrm>
                <a:off x="4608" y="1584"/>
                <a:ext cx="48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Palatino Linotype" charset="0"/>
                  <a:ea typeface="ＭＳ Ｐゴシック" charset="0"/>
                </a:endParaRPr>
              </a:p>
            </p:txBody>
          </p:sp>
          <p:sp>
            <p:nvSpPr>
              <p:cNvPr id="385078" name="Line 54"/>
              <p:cNvSpPr>
                <a:spLocks noChangeShapeType="1"/>
              </p:cNvSpPr>
              <p:nvPr/>
            </p:nvSpPr>
            <p:spPr bwMode="auto">
              <a:xfrm>
                <a:off x="4704" y="1632"/>
                <a:ext cx="48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Palatino Linotype" charset="0"/>
                  <a:ea typeface="ＭＳ Ｐゴシック" charset="0"/>
                </a:endParaRPr>
              </a:p>
            </p:txBody>
          </p:sp>
          <p:sp>
            <p:nvSpPr>
              <p:cNvPr id="385079" name="Line 55"/>
              <p:cNvSpPr>
                <a:spLocks noChangeShapeType="1"/>
              </p:cNvSpPr>
              <p:nvPr/>
            </p:nvSpPr>
            <p:spPr bwMode="auto">
              <a:xfrm>
                <a:off x="4800" y="1680"/>
                <a:ext cx="48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Palatino Linotype" charset="0"/>
                  <a:ea typeface="ＭＳ Ｐゴシック" charset="0"/>
                </a:endParaRPr>
              </a:p>
            </p:txBody>
          </p:sp>
          <p:sp>
            <p:nvSpPr>
              <p:cNvPr id="385080" name="Line 56"/>
              <p:cNvSpPr>
                <a:spLocks noChangeShapeType="1"/>
              </p:cNvSpPr>
              <p:nvPr/>
            </p:nvSpPr>
            <p:spPr bwMode="auto">
              <a:xfrm>
                <a:off x="4896" y="1728"/>
                <a:ext cx="48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Palatino Linotype" charset="0"/>
                  <a:ea typeface="ＭＳ Ｐゴシック" charset="0"/>
                </a:endParaRPr>
              </a:p>
            </p:txBody>
          </p:sp>
        </p:grpSp>
        <p:sp>
          <p:nvSpPr>
            <p:cNvPr id="385081" name="Line 57"/>
            <p:cNvSpPr>
              <a:spLocks noChangeShapeType="1"/>
            </p:cNvSpPr>
            <p:nvPr/>
          </p:nvSpPr>
          <p:spPr bwMode="auto">
            <a:xfrm>
              <a:off x="3168" y="864"/>
              <a:ext cx="1920" cy="960"/>
            </a:xfrm>
            <a:prstGeom prst="line">
              <a:avLst/>
            </a:prstGeom>
            <a:noFill/>
            <a:ln w="57150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Palatino Linotype" charset="0"/>
                <a:ea typeface="ＭＳ Ｐゴシック" charset="0"/>
              </a:endParaRPr>
            </a:p>
          </p:txBody>
        </p:sp>
      </p:grpSp>
      <p:sp>
        <p:nvSpPr>
          <p:cNvPr id="385082" name="Line 58"/>
          <p:cNvSpPr>
            <a:spLocks noChangeShapeType="1"/>
          </p:cNvSpPr>
          <p:nvPr/>
        </p:nvSpPr>
        <p:spPr bwMode="auto">
          <a:xfrm>
            <a:off x="7467600" y="1219200"/>
            <a:ext cx="2971800" cy="1524000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Palatino Linotype" charset="0"/>
              <a:ea typeface="ＭＳ Ｐゴシック" charset="0"/>
            </a:endParaRPr>
          </a:p>
        </p:txBody>
      </p:sp>
      <p:sp>
        <p:nvSpPr>
          <p:cNvPr id="385084" name="Rectangle 60"/>
          <p:cNvSpPr>
            <a:spLocks noChangeArrowheads="1"/>
          </p:cNvSpPr>
          <p:nvPr/>
        </p:nvSpPr>
        <p:spPr bwMode="auto">
          <a:xfrm>
            <a:off x="1524001" y="3023672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latin typeface="Palatino Linotype" charset="0"/>
              <a:ea typeface="ＭＳ Ｐゴシック" charset="0"/>
            </a:endParaRPr>
          </a:p>
        </p:txBody>
      </p:sp>
      <p:sp>
        <p:nvSpPr>
          <p:cNvPr id="385086" name="Rectangle 62"/>
          <p:cNvSpPr>
            <a:spLocks noChangeArrowheads="1"/>
          </p:cNvSpPr>
          <p:nvPr/>
        </p:nvSpPr>
        <p:spPr bwMode="auto">
          <a:xfrm>
            <a:off x="1524001" y="3023672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latin typeface="Palatino Linotype" charset="0"/>
              <a:ea typeface="ＭＳ Ｐゴシック" charset="0"/>
            </a:endParaRPr>
          </a:p>
        </p:txBody>
      </p:sp>
      <p:graphicFrame>
        <p:nvGraphicFramePr>
          <p:cNvPr id="26641" name="Object 63"/>
          <p:cNvGraphicFramePr>
            <a:graphicFrameLocks noChangeAspect="1"/>
          </p:cNvGraphicFramePr>
          <p:nvPr/>
        </p:nvGraphicFramePr>
        <p:xfrm>
          <a:off x="2514600" y="584200"/>
          <a:ext cx="21336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Equation" r:id="rId4" imgW="1091726" imgH="444307" progId="Equation.3">
                  <p:embed/>
                </p:oleObj>
              </mc:Choice>
              <mc:Fallback>
                <p:oleObj name="Equation" r:id="rId4" imgW="1091726" imgH="444307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584200"/>
                        <a:ext cx="2133600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5089" name="Rectangle 65"/>
          <p:cNvSpPr>
            <a:spLocks noChangeArrowheads="1"/>
          </p:cNvSpPr>
          <p:nvPr/>
        </p:nvSpPr>
        <p:spPr bwMode="auto">
          <a:xfrm>
            <a:off x="1524001" y="303478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latin typeface="Palatino Linotype" charset="0"/>
              <a:ea typeface="ＭＳ Ｐゴシック" charset="0"/>
            </a:endParaRPr>
          </a:p>
        </p:txBody>
      </p:sp>
      <p:sp>
        <p:nvSpPr>
          <p:cNvPr id="385093" name="Text Box 69"/>
          <p:cNvSpPr txBox="1">
            <a:spLocks noChangeArrowheads="1"/>
          </p:cNvSpPr>
          <p:nvPr/>
        </p:nvSpPr>
        <p:spPr bwMode="auto">
          <a:xfrm>
            <a:off x="1600201" y="1371600"/>
            <a:ext cx="5654675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>
                <a:latin typeface="Palatino Linotype" charset="0"/>
                <a:ea typeface="ＭＳ Ｐゴシック" charset="0"/>
              </a:rPr>
              <a:t>Equation (4) is a second order equation in </a:t>
            </a:r>
            <a:r>
              <a:rPr lang="en-US" i="1">
                <a:latin typeface="Palatino Linotype" charset="0"/>
                <a:ea typeface="ＭＳ Ｐゴシック" charset="0"/>
              </a:rPr>
              <a:t>u </a:t>
            </a:r>
            <a:r>
              <a:rPr lang="en-US">
                <a:latin typeface="Palatino Linotype" charset="0"/>
                <a:ea typeface="ＭＳ Ｐゴシック" charset="0"/>
              </a:rPr>
              <a:t>with respect to </a:t>
            </a:r>
            <a:r>
              <a:rPr lang="en-US" i="1">
                <a:latin typeface="Palatino Linotype" charset="0"/>
                <a:ea typeface="ＭＳ Ｐゴシック" charset="0"/>
              </a:rPr>
              <a:t>y</a:t>
            </a:r>
            <a:r>
              <a:rPr lang="en-US">
                <a:latin typeface="Palatino Linotype" charset="0"/>
                <a:ea typeface="ＭＳ Ｐゴシック" charset="0"/>
              </a:rPr>
              <a:t>. Therefore, we require two boundary conditions (BC) of </a:t>
            </a:r>
            <a:r>
              <a:rPr lang="en-US" i="1">
                <a:latin typeface="Palatino Linotype" charset="0"/>
                <a:ea typeface="ＭＳ Ｐゴシック" charset="0"/>
              </a:rPr>
              <a:t>u </a:t>
            </a:r>
            <a:r>
              <a:rPr lang="en-US">
                <a:latin typeface="Palatino Linotype" charset="0"/>
                <a:ea typeface="ＭＳ Ｐゴシック" charset="0"/>
              </a:rPr>
              <a:t>with respect to </a:t>
            </a:r>
            <a:r>
              <a:rPr lang="en-US" i="1">
                <a:latin typeface="Palatino Linotype" charset="0"/>
                <a:ea typeface="ＭＳ Ｐゴシック" charset="0"/>
              </a:rPr>
              <a:t>y</a:t>
            </a:r>
            <a:r>
              <a:rPr lang="en-US">
                <a:latin typeface="Palatino Linotype" charset="0"/>
                <a:ea typeface="ＭＳ Ｐゴシック" charset="0"/>
              </a:rPr>
              <a:t>.  </a:t>
            </a:r>
          </a:p>
        </p:txBody>
      </p:sp>
      <p:sp>
        <p:nvSpPr>
          <p:cNvPr id="385094" name="Line 70"/>
          <p:cNvSpPr>
            <a:spLocks noChangeShapeType="1"/>
          </p:cNvSpPr>
          <p:nvPr/>
        </p:nvSpPr>
        <p:spPr bwMode="auto">
          <a:xfrm flipV="1">
            <a:off x="8458200" y="2286000"/>
            <a:ext cx="228600" cy="304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Palatino Linotype" charset="0"/>
              <a:ea typeface="ＭＳ Ｐゴシック" charset="0"/>
            </a:endParaRPr>
          </a:p>
        </p:txBody>
      </p:sp>
      <p:sp>
        <p:nvSpPr>
          <p:cNvPr id="385095" name="Line 71"/>
          <p:cNvSpPr>
            <a:spLocks noChangeShapeType="1"/>
          </p:cNvSpPr>
          <p:nvPr/>
        </p:nvSpPr>
        <p:spPr bwMode="auto">
          <a:xfrm flipV="1">
            <a:off x="8915400" y="1676400"/>
            <a:ext cx="228600" cy="304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Palatino Linotype" charset="0"/>
              <a:ea typeface="ＭＳ Ｐゴシック" charset="0"/>
            </a:endParaRPr>
          </a:p>
        </p:txBody>
      </p:sp>
      <p:sp>
        <p:nvSpPr>
          <p:cNvPr id="385096" name="Text Box 72"/>
          <p:cNvSpPr txBox="1">
            <a:spLocks noChangeArrowheads="1"/>
          </p:cNvSpPr>
          <p:nvPr/>
        </p:nvSpPr>
        <p:spPr bwMode="auto">
          <a:xfrm>
            <a:off x="8670925" y="1949451"/>
            <a:ext cx="298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i="1">
                <a:solidFill>
                  <a:srgbClr val="FF0000"/>
                </a:solidFill>
                <a:latin typeface="Palatino Linotype" charset="0"/>
                <a:ea typeface="ＭＳ Ｐゴシック" charset="0"/>
              </a:rPr>
              <a:t>h</a:t>
            </a:r>
          </a:p>
        </p:txBody>
      </p:sp>
      <p:sp>
        <p:nvSpPr>
          <p:cNvPr id="385097" name="Text Box 73"/>
          <p:cNvSpPr txBox="1">
            <a:spLocks noChangeArrowheads="1"/>
          </p:cNvSpPr>
          <p:nvPr/>
        </p:nvSpPr>
        <p:spPr bwMode="auto">
          <a:xfrm>
            <a:off x="1584326" y="2513013"/>
            <a:ext cx="63404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>
                <a:latin typeface="Palatino Linotype" charset="0"/>
                <a:ea typeface="ＭＳ Ｐゴシック" charset="0"/>
              </a:rPr>
              <a:t>BC 1:   	At </a:t>
            </a:r>
            <a:r>
              <a:rPr lang="en-US" i="1">
                <a:latin typeface="Palatino Linotype" charset="0"/>
                <a:ea typeface="ＭＳ Ｐゴシック" charset="0"/>
              </a:rPr>
              <a:t>y </a:t>
            </a:r>
            <a:r>
              <a:rPr lang="en-US">
                <a:latin typeface="Palatino Linotype" charset="0"/>
                <a:ea typeface="ＭＳ Ｐゴシック" charset="0"/>
              </a:rPr>
              <a:t>= 0,  </a:t>
            </a:r>
            <a:r>
              <a:rPr lang="en-US" i="1">
                <a:latin typeface="Palatino Linotype" charset="0"/>
                <a:ea typeface="ＭＳ Ｐゴシック" charset="0"/>
              </a:rPr>
              <a:t>u </a:t>
            </a:r>
            <a:r>
              <a:rPr lang="en-US">
                <a:latin typeface="Palatino Linotype" charset="0"/>
                <a:ea typeface="ＭＳ Ｐゴシック" charset="0"/>
              </a:rPr>
              <a:t>= 0        (no-slip boundary condition)</a:t>
            </a:r>
          </a:p>
        </p:txBody>
      </p:sp>
      <p:sp>
        <p:nvSpPr>
          <p:cNvPr id="385098" name="Text Box 74"/>
          <p:cNvSpPr txBox="1">
            <a:spLocks noChangeArrowheads="1"/>
          </p:cNvSpPr>
          <p:nvPr/>
        </p:nvSpPr>
        <p:spPr bwMode="auto">
          <a:xfrm>
            <a:off x="1600200" y="3062288"/>
            <a:ext cx="7848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>
                <a:latin typeface="Palatino Linotype" charset="0"/>
                <a:ea typeface="ＭＳ Ｐゴシック" charset="0"/>
              </a:rPr>
              <a:t>BC 2:   	At </a:t>
            </a:r>
            <a:r>
              <a:rPr lang="en-US" i="1">
                <a:latin typeface="Palatino Linotype" charset="0"/>
                <a:ea typeface="ＭＳ Ｐゴシック" charset="0"/>
              </a:rPr>
              <a:t>y </a:t>
            </a:r>
            <a:r>
              <a:rPr lang="en-US">
                <a:latin typeface="Palatino Linotype" charset="0"/>
                <a:ea typeface="ＭＳ Ｐゴシック" charset="0"/>
              </a:rPr>
              <a:t>= </a:t>
            </a:r>
            <a:r>
              <a:rPr lang="en-US" i="1">
                <a:latin typeface="Palatino Linotype" charset="0"/>
                <a:ea typeface="ＭＳ Ｐゴシック" charset="0"/>
              </a:rPr>
              <a:t>h</a:t>
            </a:r>
            <a:r>
              <a:rPr lang="en-US">
                <a:latin typeface="Palatino Linotype" charset="0"/>
                <a:ea typeface="ＭＳ Ｐゴシック" charset="0"/>
              </a:rPr>
              <a:t>, 		      (free-surface boundary condition)</a:t>
            </a:r>
          </a:p>
        </p:txBody>
      </p:sp>
      <p:sp>
        <p:nvSpPr>
          <p:cNvPr id="385100" name="Rectangle 76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latin typeface="Palatino Linotype" charset="0"/>
              <a:ea typeface="ＭＳ Ｐゴシック" charset="0"/>
            </a:endParaRPr>
          </a:p>
        </p:txBody>
      </p:sp>
      <p:graphicFrame>
        <p:nvGraphicFramePr>
          <p:cNvPr id="385099" name="Object 75"/>
          <p:cNvGraphicFramePr>
            <a:graphicFrameLocks noChangeAspect="1"/>
          </p:cNvGraphicFramePr>
          <p:nvPr/>
        </p:nvGraphicFramePr>
        <p:xfrm>
          <a:off x="3581400" y="2981326"/>
          <a:ext cx="762000" cy="67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Equation" r:id="rId6" imgW="469900" imgH="419100" progId="Equation.3">
                  <p:embed/>
                </p:oleObj>
              </mc:Choice>
              <mc:Fallback>
                <p:oleObj name="Equation" r:id="rId6" imgW="469900" imgH="419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2981326"/>
                        <a:ext cx="762000" cy="676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5101" name="Text Box 77"/>
          <p:cNvSpPr txBox="1">
            <a:spLocks noChangeArrowheads="1"/>
          </p:cNvSpPr>
          <p:nvPr/>
        </p:nvSpPr>
        <p:spPr bwMode="auto">
          <a:xfrm>
            <a:off x="1600200" y="3856038"/>
            <a:ext cx="9067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>
                <a:latin typeface="Palatino Linotype" charset="0"/>
                <a:ea typeface="ＭＳ Ｐゴシック" charset="0"/>
              </a:rPr>
              <a:t>Integrating equation (4), we get</a:t>
            </a:r>
          </a:p>
        </p:txBody>
      </p:sp>
      <p:sp>
        <p:nvSpPr>
          <p:cNvPr id="385103" name="Rectangle 79"/>
          <p:cNvSpPr>
            <a:spLocks noChangeArrowheads="1"/>
          </p:cNvSpPr>
          <p:nvPr/>
        </p:nvSpPr>
        <p:spPr bwMode="auto">
          <a:xfrm>
            <a:off x="1524001" y="30157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latin typeface="Palatino Linotype" charset="0"/>
              <a:ea typeface="ＭＳ Ｐゴシック" charset="0"/>
            </a:endParaRPr>
          </a:p>
        </p:txBody>
      </p:sp>
      <p:graphicFrame>
        <p:nvGraphicFramePr>
          <p:cNvPr id="385102" name="Object 78"/>
          <p:cNvGraphicFramePr>
            <a:graphicFrameLocks noChangeAspect="1"/>
          </p:cNvGraphicFramePr>
          <p:nvPr/>
        </p:nvGraphicFramePr>
        <p:xfrm>
          <a:off x="5105400" y="3703638"/>
          <a:ext cx="2362200" cy="715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8" imgW="1511300" imgH="457200" progId="Equation.3">
                  <p:embed/>
                </p:oleObj>
              </mc:Choice>
              <mc:Fallback>
                <p:oleObj name="Equation" r:id="rId8" imgW="15113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3703638"/>
                        <a:ext cx="2362200" cy="715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5104" name="Text Box 80"/>
          <p:cNvSpPr txBox="1">
            <a:spLocks noChangeArrowheads="1"/>
          </p:cNvSpPr>
          <p:nvPr/>
        </p:nvSpPr>
        <p:spPr bwMode="auto">
          <a:xfrm>
            <a:off x="1600200" y="4803776"/>
            <a:ext cx="9067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>
                <a:latin typeface="Palatino Linotype" charset="0"/>
                <a:ea typeface="ＭＳ Ｐゴシック" charset="0"/>
              </a:rPr>
              <a:t>Applying BC 2, we get</a:t>
            </a:r>
          </a:p>
        </p:txBody>
      </p:sp>
      <p:sp>
        <p:nvSpPr>
          <p:cNvPr id="385106" name="Rectangle 82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latin typeface="Palatino Linotype" charset="0"/>
              <a:ea typeface="ＭＳ Ｐゴシック" charset="0"/>
            </a:endParaRPr>
          </a:p>
        </p:txBody>
      </p:sp>
      <p:graphicFrame>
        <p:nvGraphicFramePr>
          <p:cNvPr id="385105" name="Object 81"/>
          <p:cNvGraphicFramePr>
            <a:graphicFrameLocks noChangeAspect="1"/>
          </p:cNvGraphicFramePr>
          <p:nvPr/>
        </p:nvGraphicFramePr>
        <p:xfrm>
          <a:off x="4286250" y="4637088"/>
          <a:ext cx="1562100" cy="696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Equation" r:id="rId10" imgW="1028700" imgH="457200" progId="Equation.3">
                  <p:embed/>
                </p:oleObj>
              </mc:Choice>
              <mc:Fallback>
                <p:oleObj name="Equation" r:id="rId10" imgW="10287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6250" y="4637088"/>
                        <a:ext cx="1562100" cy="696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5107" name="Text Box 83"/>
          <p:cNvSpPr txBox="1">
            <a:spLocks noChangeArrowheads="1"/>
          </p:cNvSpPr>
          <p:nvPr/>
        </p:nvSpPr>
        <p:spPr bwMode="auto">
          <a:xfrm>
            <a:off x="8223250" y="3779838"/>
            <a:ext cx="539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>
                <a:latin typeface="Palatino Linotype" charset="0"/>
                <a:ea typeface="ＭＳ Ｐゴシック" charset="0"/>
              </a:rPr>
              <a:t>(5)</a:t>
            </a:r>
          </a:p>
        </p:txBody>
      </p:sp>
      <p:sp>
        <p:nvSpPr>
          <p:cNvPr id="385108" name="Line 84"/>
          <p:cNvSpPr>
            <a:spLocks noChangeShapeType="1"/>
          </p:cNvSpPr>
          <p:nvPr/>
        </p:nvSpPr>
        <p:spPr bwMode="auto">
          <a:xfrm>
            <a:off x="7696200" y="4033838"/>
            <a:ext cx="609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Palatino Linotype" charset="0"/>
              <a:ea typeface="ＭＳ Ｐゴシック" charset="0"/>
            </a:endParaRPr>
          </a:p>
        </p:txBody>
      </p:sp>
      <p:sp>
        <p:nvSpPr>
          <p:cNvPr id="385109" name="Text Box 85"/>
          <p:cNvSpPr txBox="1">
            <a:spLocks noChangeArrowheads="1"/>
          </p:cNvSpPr>
          <p:nvPr/>
        </p:nvSpPr>
        <p:spPr bwMode="auto">
          <a:xfrm>
            <a:off x="6546850" y="4713288"/>
            <a:ext cx="539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>
                <a:latin typeface="Palatino Linotype" charset="0"/>
                <a:ea typeface="ＭＳ Ｐゴシック" charset="0"/>
              </a:rPr>
              <a:t>(6)</a:t>
            </a:r>
          </a:p>
        </p:txBody>
      </p:sp>
      <p:sp>
        <p:nvSpPr>
          <p:cNvPr id="385110" name="Line 86"/>
          <p:cNvSpPr>
            <a:spLocks noChangeShapeType="1"/>
          </p:cNvSpPr>
          <p:nvPr/>
        </p:nvSpPr>
        <p:spPr bwMode="auto">
          <a:xfrm>
            <a:off x="6019800" y="4967288"/>
            <a:ext cx="609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Palatino Linotype" charset="0"/>
              <a:ea typeface="ＭＳ Ｐゴシック" charset="0"/>
            </a:endParaRPr>
          </a:p>
        </p:txBody>
      </p:sp>
      <p:sp>
        <p:nvSpPr>
          <p:cNvPr id="385111" name="Text Box 87"/>
          <p:cNvSpPr txBox="1">
            <a:spLocks noChangeArrowheads="1"/>
          </p:cNvSpPr>
          <p:nvPr/>
        </p:nvSpPr>
        <p:spPr bwMode="auto">
          <a:xfrm>
            <a:off x="1600200" y="5653088"/>
            <a:ext cx="9067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>
                <a:latin typeface="Palatino Linotype" charset="0"/>
                <a:ea typeface="ＭＳ Ｐゴシック" charset="0"/>
              </a:rPr>
              <a:t>Combining equations (5) and (6), we get </a:t>
            </a:r>
          </a:p>
        </p:txBody>
      </p:sp>
      <p:sp>
        <p:nvSpPr>
          <p:cNvPr id="385113" name="Rectangle 89"/>
          <p:cNvSpPr>
            <a:spLocks noChangeArrowheads="1"/>
          </p:cNvSpPr>
          <p:nvPr/>
        </p:nvSpPr>
        <p:spPr bwMode="auto">
          <a:xfrm>
            <a:off x="1524001" y="30157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latin typeface="Palatino Linotype" charset="0"/>
              <a:ea typeface="ＭＳ Ｐゴシック" charset="0"/>
            </a:endParaRPr>
          </a:p>
        </p:txBody>
      </p:sp>
      <p:graphicFrame>
        <p:nvGraphicFramePr>
          <p:cNvPr id="385112" name="Object 88"/>
          <p:cNvGraphicFramePr>
            <a:graphicFrameLocks noChangeAspect="1"/>
          </p:cNvGraphicFramePr>
          <p:nvPr/>
        </p:nvGraphicFramePr>
        <p:xfrm>
          <a:off x="6127750" y="5489576"/>
          <a:ext cx="2374900" cy="758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Equation" r:id="rId12" imgW="1435100" imgH="457200" progId="Equation.3">
                  <p:embed/>
                </p:oleObj>
              </mc:Choice>
              <mc:Fallback>
                <p:oleObj name="Equation" r:id="rId12" imgW="14351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7750" y="5489576"/>
                        <a:ext cx="2374900" cy="758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5114" name="Text Box 90"/>
          <p:cNvSpPr txBox="1">
            <a:spLocks noChangeArrowheads="1"/>
          </p:cNvSpPr>
          <p:nvPr/>
        </p:nvSpPr>
        <p:spPr bwMode="auto">
          <a:xfrm>
            <a:off x="9213850" y="5638800"/>
            <a:ext cx="539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>
                <a:latin typeface="Palatino Linotype" charset="0"/>
                <a:ea typeface="ＭＳ Ｐゴシック" charset="0"/>
              </a:rPr>
              <a:t>(7)</a:t>
            </a:r>
          </a:p>
        </p:txBody>
      </p:sp>
      <p:sp>
        <p:nvSpPr>
          <p:cNvPr id="385115" name="Line 91"/>
          <p:cNvSpPr>
            <a:spLocks noChangeShapeType="1"/>
          </p:cNvSpPr>
          <p:nvPr/>
        </p:nvSpPr>
        <p:spPr bwMode="auto">
          <a:xfrm>
            <a:off x="8686800" y="5892800"/>
            <a:ext cx="609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Palatino Linotype" charset="0"/>
              <a:ea typeface="ＭＳ Ｐゴシック" charset="0"/>
            </a:endParaRPr>
          </a:p>
        </p:txBody>
      </p:sp>
      <p:sp>
        <p:nvSpPr>
          <p:cNvPr id="73" name="Text Box 43"/>
          <p:cNvSpPr txBox="1">
            <a:spLocks noChangeArrowheads="1"/>
          </p:cNvSpPr>
          <p:nvPr/>
        </p:nvSpPr>
        <p:spPr bwMode="auto">
          <a:xfrm>
            <a:off x="1371601" y="0"/>
            <a:ext cx="862647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000" dirty="0">
                <a:latin typeface="Palatino Linotype" charset="0"/>
                <a:ea typeface="ＭＳ Ｐゴシック" charset="0"/>
              </a:rPr>
              <a:t>Solve the equation to obtain the velocity profile </a:t>
            </a:r>
            <a:r>
              <a:rPr lang="en-US" sz="2000" i="1" dirty="0">
                <a:latin typeface="Palatino Linotype" charset="0"/>
                <a:ea typeface="ＭＳ Ｐゴシック" charset="0"/>
              </a:rPr>
              <a:t>u</a:t>
            </a:r>
            <a:endParaRPr lang="en-US" sz="2000" dirty="0">
              <a:latin typeface="Palatino Linotype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6978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85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385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5093" grpId="0"/>
      <p:bldP spid="385096" grpId="0"/>
      <p:bldP spid="385097" grpId="0"/>
      <p:bldP spid="385098" grpId="0"/>
      <p:bldP spid="385101" grpId="0"/>
      <p:bldP spid="385104" grpId="0"/>
      <p:bldP spid="385107" grpId="0"/>
      <p:bldP spid="385109" grpId="0"/>
      <p:bldP spid="385111" grpId="0"/>
      <p:bldP spid="3851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147" name="Rectangle 75"/>
          <p:cNvSpPr>
            <a:spLocks noChangeArrowheads="1"/>
          </p:cNvSpPr>
          <p:nvPr/>
        </p:nvSpPr>
        <p:spPr bwMode="auto">
          <a:xfrm>
            <a:off x="5867400" y="4876800"/>
            <a:ext cx="4267200" cy="914400"/>
          </a:xfrm>
          <a:prstGeom prst="rect">
            <a:avLst/>
          </a:prstGeom>
          <a:solidFill>
            <a:srgbClr val="EFEFF7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Palatino Linotype" charset="0"/>
              <a:ea typeface="ＭＳ Ｐゴシック" charset="0"/>
            </a:endParaRPr>
          </a:p>
        </p:txBody>
      </p:sp>
      <p:sp>
        <p:nvSpPr>
          <p:cNvPr id="387075" name="Rectangle 3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latin typeface="Palatino Linotype" charset="0"/>
              <a:ea typeface="ＭＳ Ｐゴシック" charset="0"/>
            </a:endParaRPr>
          </a:p>
        </p:txBody>
      </p:sp>
      <p:sp>
        <p:nvSpPr>
          <p:cNvPr id="387076" name="Rectangle 4"/>
          <p:cNvSpPr>
            <a:spLocks noChangeArrowheads="1"/>
          </p:cNvSpPr>
          <p:nvPr/>
        </p:nvSpPr>
        <p:spPr bwMode="auto">
          <a:xfrm>
            <a:off x="1524001" y="2836347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latin typeface="Palatino Linotype" charset="0"/>
              <a:ea typeface="ＭＳ Ｐゴシック" charset="0"/>
            </a:endParaRPr>
          </a:p>
        </p:txBody>
      </p:sp>
      <p:sp>
        <p:nvSpPr>
          <p:cNvPr id="387077" name="Rectangle 5"/>
          <p:cNvSpPr>
            <a:spLocks noChangeArrowheads="1"/>
          </p:cNvSpPr>
          <p:nvPr/>
        </p:nvSpPr>
        <p:spPr bwMode="auto">
          <a:xfrm>
            <a:off x="1524001" y="2722047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latin typeface="Palatino Linotype" charset="0"/>
              <a:ea typeface="ＭＳ Ｐゴシック" charset="0"/>
            </a:endParaRPr>
          </a:p>
        </p:txBody>
      </p:sp>
      <p:sp>
        <p:nvSpPr>
          <p:cNvPr id="387078" name="Rectangle 6"/>
          <p:cNvSpPr>
            <a:spLocks noChangeArrowheads="1"/>
          </p:cNvSpPr>
          <p:nvPr/>
        </p:nvSpPr>
        <p:spPr bwMode="auto">
          <a:xfrm>
            <a:off x="1524001" y="3057009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latin typeface="Palatino Linotype" charset="0"/>
              <a:ea typeface="ＭＳ Ｐゴシック" charset="0"/>
            </a:endParaRPr>
          </a:p>
        </p:txBody>
      </p:sp>
      <p:sp>
        <p:nvSpPr>
          <p:cNvPr id="387116" name="Rectangle 44"/>
          <p:cNvSpPr>
            <a:spLocks noChangeArrowheads="1"/>
          </p:cNvSpPr>
          <p:nvPr/>
        </p:nvSpPr>
        <p:spPr bwMode="auto">
          <a:xfrm>
            <a:off x="1524001" y="3023672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latin typeface="Palatino Linotype" charset="0"/>
              <a:ea typeface="ＭＳ Ｐゴシック" charset="0"/>
            </a:endParaRPr>
          </a:p>
        </p:txBody>
      </p:sp>
      <p:sp>
        <p:nvSpPr>
          <p:cNvPr id="387117" name="Rectangle 45"/>
          <p:cNvSpPr>
            <a:spLocks noChangeArrowheads="1"/>
          </p:cNvSpPr>
          <p:nvPr/>
        </p:nvSpPr>
        <p:spPr bwMode="auto">
          <a:xfrm>
            <a:off x="1524001" y="3023672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latin typeface="Palatino Linotype" charset="0"/>
              <a:ea typeface="ＭＳ Ｐゴシック" charset="0"/>
            </a:endParaRPr>
          </a:p>
        </p:txBody>
      </p:sp>
      <p:sp>
        <p:nvSpPr>
          <p:cNvPr id="387119" name="Rectangle 47"/>
          <p:cNvSpPr>
            <a:spLocks noChangeArrowheads="1"/>
          </p:cNvSpPr>
          <p:nvPr/>
        </p:nvSpPr>
        <p:spPr bwMode="auto">
          <a:xfrm>
            <a:off x="1524001" y="303478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latin typeface="Palatino Linotype" charset="0"/>
              <a:ea typeface="ＭＳ Ｐゴシック" charset="0"/>
            </a:endParaRPr>
          </a:p>
        </p:txBody>
      </p:sp>
      <p:grpSp>
        <p:nvGrpSpPr>
          <p:cNvPr id="28681" name="Group 76"/>
          <p:cNvGrpSpPr>
            <a:grpSpLocks/>
          </p:cNvGrpSpPr>
          <p:nvPr/>
        </p:nvGrpSpPr>
        <p:grpSpPr bwMode="auto">
          <a:xfrm>
            <a:off x="7239000" y="990600"/>
            <a:ext cx="3200400" cy="2133600"/>
            <a:chOff x="3600" y="624"/>
            <a:chExt cx="2016" cy="1344"/>
          </a:xfrm>
        </p:grpSpPr>
        <p:grpSp>
          <p:nvGrpSpPr>
            <p:cNvPr id="28697" name="Group 9"/>
            <p:cNvGrpSpPr>
              <a:grpSpLocks/>
            </p:cNvGrpSpPr>
            <p:nvPr/>
          </p:nvGrpSpPr>
          <p:grpSpPr bwMode="auto">
            <a:xfrm rot="1520211">
              <a:off x="3744" y="624"/>
              <a:ext cx="674" cy="584"/>
              <a:chOff x="4656" y="1674"/>
              <a:chExt cx="724" cy="665"/>
            </a:xfrm>
          </p:grpSpPr>
          <p:sp>
            <p:nvSpPr>
              <p:cNvPr id="387082" name="Line 10"/>
              <p:cNvSpPr>
                <a:spLocks noChangeShapeType="1"/>
              </p:cNvSpPr>
              <p:nvPr/>
            </p:nvSpPr>
            <p:spPr bwMode="auto">
              <a:xfrm flipV="1">
                <a:off x="4848" y="1824"/>
                <a:ext cx="0" cy="38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Palatino Linotype" charset="0"/>
                  <a:ea typeface="ＭＳ Ｐゴシック" charset="0"/>
                </a:endParaRPr>
              </a:p>
            </p:txBody>
          </p:sp>
          <p:sp>
            <p:nvSpPr>
              <p:cNvPr id="387083" name="Line 11"/>
              <p:cNvSpPr>
                <a:spLocks noChangeShapeType="1"/>
              </p:cNvSpPr>
              <p:nvPr/>
            </p:nvSpPr>
            <p:spPr bwMode="auto">
              <a:xfrm>
                <a:off x="4848" y="2208"/>
                <a:ext cx="3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Palatino Linotype" charset="0"/>
                  <a:ea typeface="ＭＳ Ｐゴシック" charset="0"/>
                </a:endParaRPr>
              </a:p>
            </p:txBody>
          </p:sp>
          <p:sp>
            <p:nvSpPr>
              <p:cNvPr id="387084" name="Text Box 12"/>
              <p:cNvSpPr txBox="1">
                <a:spLocks noChangeArrowheads="1"/>
              </p:cNvSpPr>
              <p:nvPr/>
            </p:nvSpPr>
            <p:spPr bwMode="auto">
              <a:xfrm>
                <a:off x="5163" y="2008"/>
                <a:ext cx="217" cy="3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sz="2400" i="1">
                    <a:latin typeface="Times New Roman" charset="0"/>
                    <a:ea typeface="ＭＳ Ｐゴシック" charset="0"/>
                  </a:rPr>
                  <a:t>x</a:t>
                </a:r>
              </a:p>
            </p:txBody>
          </p:sp>
          <p:sp>
            <p:nvSpPr>
              <p:cNvPr id="387085" name="Text Box 13"/>
              <p:cNvSpPr txBox="1">
                <a:spLocks noChangeArrowheads="1"/>
              </p:cNvSpPr>
              <p:nvPr/>
            </p:nvSpPr>
            <p:spPr bwMode="auto">
              <a:xfrm>
                <a:off x="4656" y="1674"/>
                <a:ext cx="216" cy="32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sz="2400" i="1">
                    <a:latin typeface="Times New Roman" charset="0"/>
                    <a:ea typeface="ＭＳ Ｐゴシック" charset="0"/>
                  </a:rPr>
                  <a:t>y</a:t>
                </a:r>
              </a:p>
            </p:txBody>
          </p:sp>
        </p:grpSp>
        <p:grpSp>
          <p:nvGrpSpPr>
            <p:cNvPr id="28698" name="Group 14"/>
            <p:cNvGrpSpPr>
              <a:grpSpLocks/>
            </p:cNvGrpSpPr>
            <p:nvPr/>
          </p:nvGrpSpPr>
          <p:grpSpPr bwMode="auto">
            <a:xfrm>
              <a:off x="3648" y="768"/>
              <a:ext cx="287" cy="288"/>
              <a:chOff x="144" y="1200"/>
              <a:chExt cx="287" cy="288"/>
            </a:xfrm>
          </p:grpSpPr>
          <p:sp>
            <p:nvSpPr>
              <p:cNvPr id="387087" name="Oval 15"/>
              <p:cNvSpPr>
                <a:spLocks noChangeArrowheads="1"/>
              </p:cNvSpPr>
              <p:nvPr/>
            </p:nvSpPr>
            <p:spPr bwMode="auto">
              <a:xfrm>
                <a:off x="287" y="1344"/>
                <a:ext cx="144" cy="144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Palatino Linotype" charset="0"/>
                  <a:ea typeface="ＭＳ Ｐゴシック" charset="0"/>
                </a:endParaRPr>
              </a:p>
            </p:txBody>
          </p:sp>
          <p:sp>
            <p:nvSpPr>
              <p:cNvPr id="387088" name="Oval 16"/>
              <p:cNvSpPr>
                <a:spLocks noChangeArrowheads="1"/>
              </p:cNvSpPr>
              <p:nvPr/>
            </p:nvSpPr>
            <p:spPr bwMode="auto">
              <a:xfrm>
                <a:off x="335" y="1392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Palatino Linotype" charset="0"/>
                  <a:ea typeface="ＭＳ Ｐゴシック" charset="0"/>
                </a:endParaRPr>
              </a:p>
            </p:txBody>
          </p:sp>
          <p:sp>
            <p:nvSpPr>
              <p:cNvPr id="387089" name="Text Box 17"/>
              <p:cNvSpPr txBox="1">
                <a:spLocks noChangeArrowheads="1"/>
              </p:cNvSpPr>
              <p:nvPr/>
            </p:nvSpPr>
            <p:spPr bwMode="auto">
              <a:xfrm>
                <a:off x="144" y="1200"/>
                <a:ext cx="191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sz="2400" i="1">
                    <a:latin typeface="Times New Roman" charset="0"/>
                    <a:ea typeface="ＭＳ Ｐゴシック" charset="0"/>
                  </a:rPr>
                  <a:t>z</a:t>
                </a:r>
              </a:p>
            </p:txBody>
          </p:sp>
        </p:grpSp>
        <p:sp>
          <p:nvSpPr>
            <p:cNvPr id="387090" name="Line 18"/>
            <p:cNvSpPr>
              <a:spLocks noChangeShapeType="1"/>
            </p:cNvSpPr>
            <p:nvPr/>
          </p:nvSpPr>
          <p:spPr bwMode="auto">
            <a:xfrm>
              <a:off x="4944" y="1920"/>
              <a:ext cx="5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Palatino Linotype" charset="0"/>
                <a:ea typeface="ＭＳ Ｐゴシック" charset="0"/>
              </a:endParaRPr>
            </a:p>
          </p:txBody>
        </p:sp>
        <p:sp>
          <p:nvSpPr>
            <p:cNvPr id="387091" name="Freeform 19"/>
            <p:cNvSpPr>
              <a:spLocks/>
            </p:cNvSpPr>
            <p:nvPr/>
          </p:nvSpPr>
          <p:spPr bwMode="auto">
            <a:xfrm>
              <a:off x="5176" y="1824"/>
              <a:ext cx="56" cy="96"/>
            </a:xfrm>
            <a:custGeom>
              <a:avLst/>
              <a:gdLst>
                <a:gd name="T0" fmla="*/ 56 w 56"/>
                <a:gd name="T1" fmla="*/ 0 h 96"/>
                <a:gd name="T2" fmla="*/ 8 w 56"/>
                <a:gd name="T3" fmla="*/ 48 h 96"/>
                <a:gd name="T4" fmla="*/ 8 w 56"/>
                <a:gd name="T5" fmla="*/ 96 h 9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6" h="96">
                  <a:moveTo>
                    <a:pt x="56" y="0"/>
                  </a:moveTo>
                  <a:cubicBezTo>
                    <a:pt x="36" y="16"/>
                    <a:pt x="16" y="32"/>
                    <a:pt x="8" y="48"/>
                  </a:cubicBezTo>
                  <a:cubicBezTo>
                    <a:pt x="0" y="64"/>
                    <a:pt x="4" y="80"/>
                    <a:pt x="8" y="9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7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387092" name="Text Box 20"/>
            <p:cNvSpPr txBox="1">
              <a:spLocks noChangeArrowheads="1"/>
            </p:cNvSpPr>
            <p:nvPr/>
          </p:nvSpPr>
          <p:spPr bwMode="auto">
            <a:xfrm>
              <a:off x="5047" y="1737"/>
              <a:ext cx="18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Palatino Linotype" panose="0204050205050503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Palatino Linotype" panose="0204050205050503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Palatino Linotype" panose="0204050205050503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Palatino Linotype" panose="0204050205050503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Palatino Linotype" panose="0204050205050503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Palatino Linotype" panose="0204050205050503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Palatino Linotype" panose="0204050205050503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Palatino Linotype" panose="0204050205050503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Palatino Linotype" panose="02040502050505030304" pitchFamily="18" charset="0"/>
                  <a:ea typeface="MS PGothic" panose="020B0600070205080204" pitchFamily="34" charset="-128"/>
                </a:defRPr>
              </a:lvl9pPr>
            </a:lstStyle>
            <a:p>
              <a:r>
                <a:rPr lang="el-GR" altLang="en-US" sz="1800">
                  <a:latin typeface="Times New Roman" panose="02020603050405020304" pitchFamily="18" charset="0"/>
                  <a:cs typeface="Times New Roman" panose="02020603050405020304" pitchFamily="18" charset="0"/>
                </a:rPr>
                <a:t>θ</a:t>
              </a:r>
            </a:p>
          </p:txBody>
        </p:sp>
        <p:grpSp>
          <p:nvGrpSpPr>
            <p:cNvPr id="28702" name="Group 21"/>
            <p:cNvGrpSpPr>
              <a:grpSpLocks/>
            </p:cNvGrpSpPr>
            <p:nvPr/>
          </p:nvGrpSpPr>
          <p:grpSpPr bwMode="auto">
            <a:xfrm>
              <a:off x="3600" y="960"/>
              <a:ext cx="1920" cy="960"/>
              <a:chOff x="3168" y="864"/>
              <a:chExt cx="1920" cy="960"/>
            </a:xfrm>
          </p:grpSpPr>
          <p:grpSp>
            <p:nvGrpSpPr>
              <p:cNvPr id="28707" name="Group 22"/>
              <p:cNvGrpSpPr>
                <a:grpSpLocks/>
              </p:cNvGrpSpPr>
              <p:nvPr/>
            </p:nvGrpSpPr>
            <p:grpSpPr bwMode="auto">
              <a:xfrm>
                <a:off x="3168" y="864"/>
                <a:ext cx="1776" cy="960"/>
                <a:chOff x="3168" y="864"/>
                <a:chExt cx="1776" cy="960"/>
              </a:xfrm>
            </p:grpSpPr>
            <p:sp>
              <p:nvSpPr>
                <p:cNvPr id="387095" name="Line 23"/>
                <p:cNvSpPr>
                  <a:spLocks noChangeShapeType="1"/>
                </p:cNvSpPr>
                <p:nvPr/>
              </p:nvSpPr>
              <p:spPr bwMode="auto">
                <a:xfrm>
                  <a:off x="3168" y="864"/>
                  <a:ext cx="48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latin typeface="Palatino Linotype" charset="0"/>
                    <a:ea typeface="ＭＳ Ｐゴシック" charset="0"/>
                  </a:endParaRPr>
                </a:p>
              </p:txBody>
            </p:sp>
            <p:sp>
              <p:nvSpPr>
                <p:cNvPr id="387096" name="Line 24"/>
                <p:cNvSpPr>
                  <a:spLocks noChangeShapeType="1"/>
                </p:cNvSpPr>
                <p:nvPr/>
              </p:nvSpPr>
              <p:spPr bwMode="auto">
                <a:xfrm>
                  <a:off x="3264" y="912"/>
                  <a:ext cx="48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latin typeface="Palatino Linotype" charset="0"/>
                    <a:ea typeface="ＭＳ Ｐゴシック" charset="0"/>
                  </a:endParaRPr>
                </a:p>
              </p:txBody>
            </p:sp>
            <p:sp>
              <p:nvSpPr>
                <p:cNvPr id="387097" name="Line 25"/>
                <p:cNvSpPr>
                  <a:spLocks noChangeShapeType="1"/>
                </p:cNvSpPr>
                <p:nvPr/>
              </p:nvSpPr>
              <p:spPr bwMode="auto">
                <a:xfrm>
                  <a:off x="3360" y="960"/>
                  <a:ext cx="48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latin typeface="Palatino Linotype" charset="0"/>
                    <a:ea typeface="ＭＳ Ｐゴシック" charset="0"/>
                  </a:endParaRPr>
                </a:p>
              </p:txBody>
            </p:sp>
            <p:sp>
              <p:nvSpPr>
                <p:cNvPr id="387098" name="Line 26"/>
                <p:cNvSpPr>
                  <a:spLocks noChangeShapeType="1"/>
                </p:cNvSpPr>
                <p:nvPr/>
              </p:nvSpPr>
              <p:spPr bwMode="auto">
                <a:xfrm>
                  <a:off x="3456" y="1008"/>
                  <a:ext cx="48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latin typeface="Palatino Linotype" charset="0"/>
                    <a:ea typeface="ＭＳ Ｐゴシック" charset="0"/>
                  </a:endParaRPr>
                </a:p>
              </p:txBody>
            </p:sp>
            <p:sp>
              <p:nvSpPr>
                <p:cNvPr id="387099" name="Line 27"/>
                <p:cNvSpPr>
                  <a:spLocks noChangeShapeType="1"/>
                </p:cNvSpPr>
                <p:nvPr/>
              </p:nvSpPr>
              <p:spPr bwMode="auto">
                <a:xfrm>
                  <a:off x="3552" y="1056"/>
                  <a:ext cx="48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latin typeface="Palatino Linotype" charset="0"/>
                    <a:ea typeface="ＭＳ Ｐゴシック" charset="0"/>
                  </a:endParaRPr>
                </a:p>
              </p:txBody>
            </p:sp>
            <p:sp>
              <p:nvSpPr>
                <p:cNvPr id="387100" name="Line 28"/>
                <p:cNvSpPr>
                  <a:spLocks noChangeShapeType="1"/>
                </p:cNvSpPr>
                <p:nvPr/>
              </p:nvSpPr>
              <p:spPr bwMode="auto">
                <a:xfrm>
                  <a:off x="3648" y="1104"/>
                  <a:ext cx="48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latin typeface="Palatino Linotype" charset="0"/>
                    <a:ea typeface="ＭＳ Ｐゴシック" charset="0"/>
                  </a:endParaRPr>
                </a:p>
              </p:txBody>
            </p:sp>
            <p:sp>
              <p:nvSpPr>
                <p:cNvPr id="387101" name="Line 29"/>
                <p:cNvSpPr>
                  <a:spLocks noChangeShapeType="1"/>
                </p:cNvSpPr>
                <p:nvPr/>
              </p:nvSpPr>
              <p:spPr bwMode="auto">
                <a:xfrm>
                  <a:off x="3744" y="1152"/>
                  <a:ext cx="48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latin typeface="Palatino Linotype" charset="0"/>
                    <a:ea typeface="ＭＳ Ｐゴシック" charset="0"/>
                  </a:endParaRPr>
                </a:p>
              </p:txBody>
            </p:sp>
            <p:sp>
              <p:nvSpPr>
                <p:cNvPr id="387102" name="Line 30"/>
                <p:cNvSpPr>
                  <a:spLocks noChangeShapeType="1"/>
                </p:cNvSpPr>
                <p:nvPr/>
              </p:nvSpPr>
              <p:spPr bwMode="auto">
                <a:xfrm>
                  <a:off x="3840" y="1200"/>
                  <a:ext cx="48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latin typeface="Palatino Linotype" charset="0"/>
                    <a:ea typeface="ＭＳ Ｐゴシック" charset="0"/>
                  </a:endParaRPr>
                </a:p>
              </p:txBody>
            </p:sp>
            <p:sp>
              <p:nvSpPr>
                <p:cNvPr id="387103" name="Line 31"/>
                <p:cNvSpPr>
                  <a:spLocks noChangeShapeType="1"/>
                </p:cNvSpPr>
                <p:nvPr/>
              </p:nvSpPr>
              <p:spPr bwMode="auto">
                <a:xfrm>
                  <a:off x="3936" y="1248"/>
                  <a:ext cx="48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latin typeface="Palatino Linotype" charset="0"/>
                    <a:ea typeface="ＭＳ Ｐゴシック" charset="0"/>
                  </a:endParaRPr>
                </a:p>
              </p:txBody>
            </p:sp>
            <p:sp>
              <p:nvSpPr>
                <p:cNvPr id="387104" name="Line 32"/>
                <p:cNvSpPr>
                  <a:spLocks noChangeShapeType="1"/>
                </p:cNvSpPr>
                <p:nvPr/>
              </p:nvSpPr>
              <p:spPr bwMode="auto">
                <a:xfrm>
                  <a:off x="4032" y="1296"/>
                  <a:ext cx="48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latin typeface="Palatino Linotype" charset="0"/>
                    <a:ea typeface="ＭＳ Ｐゴシック" charset="0"/>
                  </a:endParaRPr>
                </a:p>
              </p:txBody>
            </p:sp>
            <p:sp>
              <p:nvSpPr>
                <p:cNvPr id="387105" name="Line 33"/>
                <p:cNvSpPr>
                  <a:spLocks noChangeShapeType="1"/>
                </p:cNvSpPr>
                <p:nvPr/>
              </p:nvSpPr>
              <p:spPr bwMode="auto">
                <a:xfrm>
                  <a:off x="4128" y="1344"/>
                  <a:ext cx="48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latin typeface="Palatino Linotype" charset="0"/>
                    <a:ea typeface="ＭＳ Ｐゴシック" charset="0"/>
                  </a:endParaRPr>
                </a:p>
              </p:txBody>
            </p:sp>
            <p:sp>
              <p:nvSpPr>
                <p:cNvPr id="387106" name="Line 34"/>
                <p:cNvSpPr>
                  <a:spLocks noChangeShapeType="1"/>
                </p:cNvSpPr>
                <p:nvPr/>
              </p:nvSpPr>
              <p:spPr bwMode="auto">
                <a:xfrm>
                  <a:off x="4224" y="1392"/>
                  <a:ext cx="48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latin typeface="Palatino Linotype" charset="0"/>
                    <a:ea typeface="ＭＳ Ｐゴシック" charset="0"/>
                  </a:endParaRPr>
                </a:p>
              </p:txBody>
            </p:sp>
            <p:sp>
              <p:nvSpPr>
                <p:cNvPr id="387107" name="Line 35"/>
                <p:cNvSpPr>
                  <a:spLocks noChangeShapeType="1"/>
                </p:cNvSpPr>
                <p:nvPr/>
              </p:nvSpPr>
              <p:spPr bwMode="auto">
                <a:xfrm>
                  <a:off x="4320" y="1440"/>
                  <a:ext cx="48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latin typeface="Palatino Linotype" charset="0"/>
                    <a:ea typeface="ＭＳ Ｐゴシック" charset="0"/>
                  </a:endParaRPr>
                </a:p>
              </p:txBody>
            </p:sp>
            <p:sp>
              <p:nvSpPr>
                <p:cNvPr id="387108" name="Line 36"/>
                <p:cNvSpPr>
                  <a:spLocks noChangeShapeType="1"/>
                </p:cNvSpPr>
                <p:nvPr/>
              </p:nvSpPr>
              <p:spPr bwMode="auto">
                <a:xfrm>
                  <a:off x="4416" y="1488"/>
                  <a:ext cx="48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latin typeface="Palatino Linotype" charset="0"/>
                    <a:ea typeface="ＭＳ Ｐゴシック" charset="0"/>
                  </a:endParaRPr>
                </a:p>
              </p:txBody>
            </p:sp>
            <p:sp>
              <p:nvSpPr>
                <p:cNvPr id="387109" name="Line 37"/>
                <p:cNvSpPr>
                  <a:spLocks noChangeShapeType="1"/>
                </p:cNvSpPr>
                <p:nvPr/>
              </p:nvSpPr>
              <p:spPr bwMode="auto">
                <a:xfrm>
                  <a:off x="4512" y="1536"/>
                  <a:ext cx="48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latin typeface="Palatino Linotype" charset="0"/>
                    <a:ea typeface="ＭＳ Ｐゴシック" charset="0"/>
                  </a:endParaRPr>
                </a:p>
              </p:txBody>
            </p:sp>
            <p:sp>
              <p:nvSpPr>
                <p:cNvPr id="387110" name="Line 38"/>
                <p:cNvSpPr>
                  <a:spLocks noChangeShapeType="1"/>
                </p:cNvSpPr>
                <p:nvPr/>
              </p:nvSpPr>
              <p:spPr bwMode="auto">
                <a:xfrm>
                  <a:off x="4608" y="1584"/>
                  <a:ext cx="48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latin typeface="Palatino Linotype" charset="0"/>
                    <a:ea typeface="ＭＳ Ｐゴシック" charset="0"/>
                  </a:endParaRPr>
                </a:p>
              </p:txBody>
            </p:sp>
            <p:sp>
              <p:nvSpPr>
                <p:cNvPr id="387111" name="Line 39"/>
                <p:cNvSpPr>
                  <a:spLocks noChangeShapeType="1"/>
                </p:cNvSpPr>
                <p:nvPr/>
              </p:nvSpPr>
              <p:spPr bwMode="auto">
                <a:xfrm>
                  <a:off x="4704" y="1632"/>
                  <a:ext cx="48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latin typeface="Palatino Linotype" charset="0"/>
                    <a:ea typeface="ＭＳ Ｐゴシック" charset="0"/>
                  </a:endParaRPr>
                </a:p>
              </p:txBody>
            </p:sp>
            <p:sp>
              <p:nvSpPr>
                <p:cNvPr id="387112" name="Line 40"/>
                <p:cNvSpPr>
                  <a:spLocks noChangeShapeType="1"/>
                </p:cNvSpPr>
                <p:nvPr/>
              </p:nvSpPr>
              <p:spPr bwMode="auto">
                <a:xfrm>
                  <a:off x="4800" y="1680"/>
                  <a:ext cx="48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latin typeface="Palatino Linotype" charset="0"/>
                    <a:ea typeface="ＭＳ Ｐゴシック" charset="0"/>
                  </a:endParaRPr>
                </a:p>
              </p:txBody>
            </p:sp>
            <p:sp>
              <p:nvSpPr>
                <p:cNvPr id="387113" name="Line 41"/>
                <p:cNvSpPr>
                  <a:spLocks noChangeShapeType="1"/>
                </p:cNvSpPr>
                <p:nvPr/>
              </p:nvSpPr>
              <p:spPr bwMode="auto">
                <a:xfrm>
                  <a:off x="4896" y="1728"/>
                  <a:ext cx="48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latin typeface="Palatino Linotype" charset="0"/>
                    <a:ea typeface="ＭＳ Ｐゴシック" charset="0"/>
                  </a:endParaRPr>
                </a:p>
              </p:txBody>
            </p:sp>
          </p:grpSp>
          <p:sp>
            <p:nvSpPr>
              <p:cNvPr id="387114" name="Line 42"/>
              <p:cNvSpPr>
                <a:spLocks noChangeShapeType="1"/>
              </p:cNvSpPr>
              <p:nvPr/>
            </p:nvSpPr>
            <p:spPr bwMode="auto">
              <a:xfrm>
                <a:off x="3168" y="864"/>
                <a:ext cx="1920" cy="960"/>
              </a:xfrm>
              <a:prstGeom prst="line">
                <a:avLst/>
              </a:prstGeom>
              <a:noFill/>
              <a:ln w="571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Palatino Linotype" charset="0"/>
                  <a:ea typeface="ＭＳ Ｐゴシック" charset="0"/>
                </a:endParaRPr>
              </a:p>
            </p:txBody>
          </p:sp>
        </p:grpSp>
        <p:sp>
          <p:nvSpPr>
            <p:cNvPr id="387115" name="Line 43"/>
            <p:cNvSpPr>
              <a:spLocks noChangeShapeType="1"/>
            </p:cNvSpPr>
            <p:nvPr/>
          </p:nvSpPr>
          <p:spPr bwMode="auto">
            <a:xfrm>
              <a:off x="3744" y="768"/>
              <a:ext cx="1872" cy="96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Palatino Linotype" charset="0"/>
                <a:ea typeface="ＭＳ Ｐゴシック" charset="0"/>
              </a:endParaRPr>
            </a:p>
          </p:txBody>
        </p:sp>
        <p:sp>
          <p:nvSpPr>
            <p:cNvPr id="387121" name="Line 49"/>
            <p:cNvSpPr>
              <a:spLocks noChangeShapeType="1"/>
            </p:cNvSpPr>
            <p:nvPr/>
          </p:nvSpPr>
          <p:spPr bwMode="auto">
            <a:xfrm flipV="1">
              <a:off x="4368" y="1440"/>
              <a:ext cx="144" cy="192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Palatino Linotype" charset="0"/>
                <a:ea typeface="ＭＳ Ｐゴシック" charset="0"/>
              </a:endParaRPr>
            </a:p>
          </p:txBody>
        </p:sp>
        <p:sp>
          <p:nvSpPr>
            <p:cNvPr id="387122" name="Line 50"/>
            <p:cNvSpPr>
              <a:spLocks noChangeShapeType="1"/>
            </p:cNvSpPr>
            <p:nvPr/>
          </p:nvSpPr>
          <p:spPr bwMode="auto">
            <a:xfrm flipV="1">
              <a:off x="4656" y="1056"/>
              <a:ext cx="144" cy="192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Palatino Linotype" charset="0"/>
                <a:ea typeface="ＭＳ Ｐゴシック" charset="0"/>
              </a:endParaRPr>
            </a:p>
          </p:txBody>
        </p:sp>
        <p:sp>
          <p:nvSpPr>
            <p:cNvPr id="387123" name="Text Box 51"/>
            <p:cNvSpPr txBox="1">
              <a:spLocks noChangeArrowheads="1"/>
            </p:cNvSpPr>
            <p:nvPr/>
          </p:nvSpPr>
          <p:spPr bwMode="auto">
            <a:xfrm>
              <a:off x="4502" y="1228"/>
              <a:ext cx="1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i="1">
                  <a:solidFill>
                    <a:srgbClr val="FF0000"/>
                  </a:solidFill>
                  <a:latin typeface="Palatino Linotype" charset="0"/>
                  <a:ea typeface="ＭＳ Ｐゴシック" charset="0"/>
                </a:rPr>
                <a:t>h</a:t>
              </a:r>
            </a:p>
          </p:txBody>
        </p:sp>
      </p:grpSp>
      <p:sp>
        <p:nvSpPr>
          <p:cNvPr id="387126" name="Rectangle 54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latin typeface="Palatino Linotype" charset="0"/>
              <a:ea typeface="ＭＳ Ｐゴシック" charset="0"/>
            </a:endParaRPr>
          </a:p>
        </p:txBody>
      </p:sp>
      <p:sp>
        <p:nvSpPr>
          <p:cNvPr id="387128" name="Text Box 56"/>
          <p:cNvSpPr txBox="1">
            <a:spLocks noChangeArrowheads="1"/>
          </p:cNvSpPr>
          <p:nvPr/>
        </p:nvSpPr>
        <p:spPr bwMode="auto">
          <a:xfrm>
            <a:off x="1600200" y="3322638"/>
            <a:ext cx="9067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>
                <a:latin typeface="Palatino Linotype" charset="0"/>
                <a:ea typeface="ＭＳ Ｐゴシック" charset="0"/>
              </a:rPr>
              <a:t>Integrating equation (7), we get</a:t>
            </a:r>
          </a:p>
        </p:txBody>
      </p:sp>
      <p:sp>
        <p:nvSpPr>
          <p:cNvPr id="387131" name="Text Box 59"/>
          <p:cNvSpPr txBox="1">
            <a:spLocks noChangeArrowheads="1"/>
          </p:cNvSpPr>
          <p:nvPr/>
        </p:nvSpPr>
        <p:spPr bwMode="auto">
          <a:xfrm>
            <a:off x="1600200" y="4270376"/>
            <a:ext cx="9067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>
                <a:latin typeface="Palatino Linotype" charset="0"/>
                <a:ea typeface="ＭＳ Ｐゴシック" charset="0"/>
              </a:rPr>
              <a:t>Applying BC 1, we get 		</a:t>
            </a:r>
            <a:r>
              <a:rPr lang="en-US" i="1">
                <a:latin typeface="Palatino Linotype" charset="0"/>
                <a:ea typeface="ＭＳ Ｐゴシック" charset="0"/>
              </a:rPr>
              <a:t>B</a:t>
            </a:r>
            <a:r>
              <a:rPr lang="en-US">
                <a:latin typeface="Palatino Linotype" charset="0"/>
                <a:ea typeface="ＭＳ Ｐゴシック" charset="0"/>
              </a:rPr>
              <a:t> = 0</a:t>
            </a:r>
          </a:p>
        </p:txBody>
      </p:sp>
      <p:sp>
        <p:nvSpPr>
          <p:cNvPr id="387132" name="Rectangle 60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latin typeface="Palatino Linotype" charset="0"/>
              <a:ea typeface="ＭＳ Ｐゴシック" charset="0"/>
            </a:endParaRPr>
          </a:p>
        </p:txBody>
      </p:sp>
      <p:sp>
        <p:nvSpPr>
          <p:cNvPr id="387134" name="Text Box 62"/>
          <p:cNvSpPr txBox="1">
            <a:spLocks noChangeArrowheads="1"/>
          </p:cNvSpPr>
          <p:nvPr/>
        </p:nvSpPr>
        <p:spPr bwMode="auto">
          <a:xfrm>
            <a:off x="8528050" y="3246438"/>
            <a:ext cx="539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>
                <a:latin typeface="Palatino Linotype" charset="0"/>
                <a:ea typeface="ＭＳ Ｐゴシック" charset="0"/>
              </a:rPr>
              <a:t>(8)</a:t>
            </a:r>
          </a:p>
        </p:txBody>
      </p:sp>
      <p:sp>
        <p:nvSpPr>
          <p:cNvPr id="387135" name="Line 63"/>
          <p:cNvSpPr>
            <a:spLocks noChangeShapeType="1"/>
          </p:cNvSpPr>
          <p:nvPr/>
        </p:nvSpPr>
        <p:spPr bwMode="auto">
          <a:xfrm>
            <a:off x="8001000" y="3500438"/>
            <a:ext cx="609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Palatino Linotype" charset="0"/>
              <a:ea typeface="ＭＳ Ｐゴシック" charset="0"/>
            </a:endParaRPr>
          </a:p>
        </p:txBody>
      </p:sp>
      <p:sp>
        <p:nvSpPr>
          <p:cNvPr id="387136" name="Text Box 64"/>
          <p:cNvSpPr txBox="1">
            <a:spLocks noChangeArrowheads="1"/>
          </p:cNvSpPr>
          <p:nvPr/>
        </p:nvSpPr>
        <p:spPr bwMode="auto">
          <a:xfrm>
            <a:off x="6623050" y="4191000"/>
            <a:ext cx="539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>
                <a:latin typeface="Palatino Linotype" charset="0"/>
                <a:ea typeface="ＭＳ Ｐゴシック" charset="0"/>
              </a:rPr>
              <a:t>(9)</a:t>
            </a:r>
          </a:p>
        </p:txBody>
      </p:sp>
      <p:sp>
        <p:nvSpPr>
          <p:cNvPr id="387137" name="Line 65"/>
          <p:cNvSpPr>
            <a:spLocks noChangeShapeType="1"/>
          </p:cNvSpPr>
          <p:nvPr/>
        </p:nvSpPr>
        <p:spPr bwMode="auto">
          <a:xfrm>
            <a:off x="6096000" y="4445000"/>
            <a:ext cx="609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Palatino Linotype" charset="0"/>
              <a:ea typeface="ＭＳ Ｐゴシック" charset="0"/>
            </a:endParaRPr>
          </a:p>
        </p:txBody>
      </p:sp>
      <p:sp>
        <p:nvSpPr>
          <p:cNvPr id="387138" name="Text Box 66"/>
          <p:cNvSpPr txBox="1">
            <a:spLocks noChangeArrowheads="1"/>
          </p:cNvSpPr>
          <p:nvPr/>
        </p:nvSpPr>
        <p:spPr bwMode="auto">
          <a:xfrm>
            <a:off x="1600200" y="5119688"/>
            <a:ext cx="9067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>
                <a:latin typeface="Palatino Linotype" charset="0"/>
                <a:ea typeface="ＭＳ Ｐゴシック" charset="0"/>
              </a:rPr>
              <a:t>Combining equations (8) and (9), we get </a:t>
            </a:r>
          </a:p>
        </p:txBody>
      </p:sp>
      <p:sp>
        <p:nvSpPr>
          <p:cNvPr id="387141" name="Text Box 69"/>
          <p:cNvSpPr txBox="1">
            <a:spLocks noChangeArrowheads="1"/>
          </p:cNvSpPr>
          <p:nvPr/>
        </p:nvSpPr>
        <p:spPr bwMode="auto">
          <a:xfrm>
            <a:off x="9213850" y="5105400"/>
            <a:ext cx="692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>
                <a:latin typeface="Palatino Linotype" charset="0"/>
                <a:ea typeface="ＭＳ Ｐゴシック" charset="0"/>
              </a:rPr>
              <a:t>(10)</a:t>
            </a:r>
          </a:p>
        </p:txBody>
      </p:sp>
      <p:sp>
        <p:nvSpPr>
          <p:cNvPr id="387142" name="Line 70"/>
          <p:cNvSpPr>
            <a:spLocks noChangeShapeType="1"/>
          </p:cNvSpPr>
          <p:nvPr/>
        </p:nvSpPr>
        <p:spPr bwMode="auto">
          <a:xfrm>
            <a:off x="8686800" y="5359400"/>
            <a:ext cx="609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Palatino Linotype" charset="0"/>
              <a:ea typeface="ＭＳ Ｐゴシック" charset="0"/>
            </a:endParaRPr>
          </a:p>
        </p:txBody>
      </p:sp>
      <p:sp>
        <p:nvSpPr>
          <p:cNvPr id="387144" name="Rectangle 72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latin typeface="Palatino Linotype" charset="0"/>
              <a:ea typeface="ＭＳ Ｐゴシック" charset="0"/>
            </a:endParaRPr>
          </a:p>
        </p:txBody>
      </p:sp>
      <p:graphicFrame>
        <p:nvGraphicFramePr>
          <p:cNvPr id="387143" name="Object 71"/>
          <p:cNvGraphicFramePr>
            <a:graphicFrameLocks noChangeAspect="1"/>
          </p:cNvGraphicFramePr>
          <p:nvPr/>
        </p:nvGraphicFramePr>
        <p:xfrm>
          <a:off x="5038725" y="3124201"/>
          <a:ext cx="2800350" cy="747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Equation" r:id="rId4" imgW="1790700" imgH="482600" progId="Equation.3">
                  <p:embed/>
                </p:oleObj>
              </mc:Choice>
              <mc:Fallback>
                <p:oleObj name="Equation" r:id="rId4" imgW="1790700" imgH="482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38725" y="3124201"/>
                        <a:ext cx="2800350" cy="747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7146" name="Rectangle 74"/>
          <p:cNvSpPr>
            <a:spLocks noChangeArrowheads="1"/>
          </p:cNvSpPr>
          <p:nvPr/>
        </p:nvSpPr>
        <p:spPr bwMode="auto">
          <a:xfrm>
            <a:off x="1524001" y="3004622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latin typeface="Palatino Linotype" charset="0"/>
              <a:ea typeface="ＭＳ Ｐゴシック" charset="0"/>
            </a:endParaRPr>
          </a:p>
        </p:txBody>
      </p:sp>
      <p:graphicFrame>
        <p:nvGraphicFramePr>
          <p:cNvPr id="387145" name="Object 73"/>
          <p:cNvGraphicFramePr>
            <a:graphicFrameLocks noChangeAspect="1"/>
          </p:cNvGraphicFramePr>
          <p:nvPr/>
        </p:nvGraphicFramePr>
        <p:xfrm>
          <a:off x="5975350" y="4953000"/>
          <a:ext cx="25273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Equation" r:id="rId6" imgW="1536700" imgH="482600" progId="Equation.3">
                  <p:embed/>
                </p:oleObj>
              </mc:Choice>
              <mc:Fallback>
                <p:oleObj name="Equation" r:id="rId6" imgW="1536700" imgH="482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5350" y="4953000"/>
                        <a:ext cx="25273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9159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7147" grpId="0" animBg="1"/>
      <p:bldP spid="387131" grpId="0"/>
      <p:bldP spid="387134" grpId="0"/>
      <p:bldP spid="387136" grpId="0"/>
      <p:bldP spid="387138" grpId="0"/>
      <p:bldP spid="38714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91" name="Rectangle 71"/>
          <p:cNvSpPr>
            <a:spLocks noChangeArrowheads="1"/>
          </p:cNvSpPr>
          <p:nvPr/>
        </p:nvSpPr>
        <p:spPr bwMode="auto">
          <a:xfrm>
            <a:off x="8077200" y="4800600"/>
            <a:ext cx="1371600" cy="914400"/>
          </a:xfrm>
          <a:prstGeom prst="rect">
            <a:avLst/>
          </a:prstGeom>
          <a:solidFill>
            <a:srgbClr val="EFEFF7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Palatino Linotype" charset="0"/>
              <a:ea typeface="ＭＳ Ｐゴシック" charset="0"/>
            </a:endParaRPr>
          </a:p>
        </p:txBody>
      </p:sp>
      <p:sp>
        <p:nvSpPr>
          <p:cNvPr id="389122" name="Rectangle 2"/>
          <p:cNvSpPr>
            <a:spLocks noChangeArrowheads="1"/>
          </p:cNvSpPr>
          <p:nvPr/>
        </p:nvSpPr>
        <p:spPr bwMode="auto">
          <a:xfrm>
            <a:off x="1828800" y="228600"/>
            <a:ext cx="4267200" cy="914400"/>
          </a:xfrm>
          <a:prstGeom prst="rect">
            <a:avLst/>
          </a:prstGeom>
          <a:solidFill>
            <a:srgbClr val="EFEFF7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Palatino Linotype" charset="0"/>
              <a:ea typeface="ＭＳ Ｐゴシック" charset="0"/>
            </a:endParaRPr>
          </a:p>
        </p:txBody>
      </p:sp>
      <p:sp>
        <p:nvSpPr>
          <p:cNvPr id="389123" name="Rectangle 3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latin typeface="Palatino Linotype" charset="0"/>
              <a:ea typeface="ＭＳ Ｐゴシック" charset="0"/>
            </a:endParaRPr>
          </a:p>
        </p:txBody>
      </p:sp>
      <p:sp>
        <p:nvSpPr>
          <p:cNvPr id="389124" name="Rectangle 4"/>
          <p:cNvSpPr>
            <a:spLocks noChangeArrowheads="1"/>
          </p:cNvSpPr>
          <p:nvPr/>
        </p:nvSpPr>
        <p:spPr bwMode="auto">
          <a:xfrm>
            <a:off x="1524001" y="2836347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latin typeface="Palatino Linotype" charset="0"/>
              <a:ea typeface="ＭＳ Ｐゴシック" charset="0"/>
            </a:endParaRPr>
          </a:p>
        </p:txBody>
      </p:sp>
      <p:sp>
        <p:nvSpPr>
          <p:cNvPr id="389125" name="Rectangle 5"/>
          <p:cNvSpPr>
            <a:spLocks noChangeArrowheads="1"/>
          </p:cNvSpPr>
          <p:nvPr/>
        </p:nvSpPr>
        <p:spPr bwMode="auto">
          <a:xfrm>
            <a:off x="1524001" y="2722047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latin typeface="Palatino Linotype" charset="0"/>
              <a:ea typeface="ＭＳ Ｐゴシック" charset="0"/>
            </a:endParaRPr>
          </a:p>
        </p:txBody>
      </p:sp>
      <p:sp>
        <p:nvSpPr>
          <p:cNvPr id="389126" name="Rectangle 6"/>
          <p:cNvSpPr>
            <a:spLocks noChangeArrowheads="1"/>
          </p:cNvSpPr>
          <p:nvPr/>
        </p:nvSpPr>
        <p:spPr bwMode="auto">
          <a:xfrm>
            <a:off x="1524001" y="3057009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latin typeface="Palatino Linotype" charset="0"/>
              <a:ea typeface="ＭＳ Ｐゴシック" charset="0"/>
            </a:endParaRPr>
          </a:p>
        </p:txBody>
      </p:sp>
      <p:sp>
        <p:nvSpPr>
          <p:cNvPr id="389162" name="Rectangle 42"/>
          <p:cNvSpPr>
            <a:spLocks noChangeArrowheads="1"/>
          </p:cNvSpPr>
          <p:nvPr/>
        </p:nvSpPr>
        <p:spPr bwMode="auto">
          <a:xfrm>
            <a:off x="1524001" y="3023672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latin typeface="Palatino Linotype" charset="0"/>
              <a:ea typeface="ＭＳ Ｐゴシック" charset="0"/>
            </a:endParaRPr>
          </a:p>
        </p:txBody>
      </p:sp>
      <p:sp>
        <p:nvSpPr>
          <p:cNvPr id="389163" name="Rectangle 43"/>
          <p:cNvSpPr>
            <a:spLocks noChangeArrowheads="1"/>
          </p:cNvSpPr>
          <p:nvPr/>
        </p:nvSpPr>
        <p:spPr bwMode="auto">
          <a:xfrm>
            <a:off x="1524001" y="3023672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latin typeface="Palatino Linotype" charset="0"/>
              <a:ea typeface="ＭＳ Ｐゴシック" charset="0"/>
            </a:endParaRPr>
          </a:p>
        </p:txBody>
      </p:sp>
      <p:sp>
        <p:nvSpPr>
          <p:cNvPr id="389164" name="Rectangle 44"/>
          <p:cNvSpPr>
            <a:spLocks noChangeArrowheads="1"/>
          </p:cNvSpPr>
          <p:nvPr/>
        </p:nvSpPr>
        <p:spPr bwMode="auto">
          <a:xfrm>
            <a:off x="1524001" y="303478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latin typeface="Palatino Linotype" charset="0"/>
              <a:ea typeface="ＭＳ Ｐゴシック" charset="0"/>
            </a:endParaRPr>
          </a:p>
        </p:txBody>
      </p:sp>
      <p:sp>
        <p:nvSpPr>
          <p:cNvPr id="389168" name="Rectangle 48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latin typeface="Palatino Linotype" charset="0"/>
              <a:ea typeface="ＭＳ Ｐゴシック" charset="0"/>
            </a:endParaRPr>
          </a:p>
        </p:txBody>
      </p:sp>
      <p:sp>
        <p:nvSpPr>
          <p:cNvPr id="389169" name="Text Box 49"/>
          <p:cNvSpPr txBox="1">
            <a:spLocks noChangeArrowheads="1"/>
          </p:cNvSpPr>
          <p:nvPr/>
        </p:nvSpPr>
        <p:spPr bwMode="auto">
          <a:xfrm>
            <a:off x="1676400" y="1552575"/>
            <a:ext cx="5181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b="1" dirty="0">
                <a:latin typeface="Palatino Linotype" charset="0"/>
                <a:ea typeface="ＭＳ Ｐゴシック" charset="0"/>
              </a:rPr>
              <a:t>Volumetric flow rate through one unit width fluid film along the </a:t>
            </a:r>
            <a:r>
              <a:rPr lang="en-US" b="1" i="1" dirty="0">
                <a:latin typeface="Palatino Linotype" charset="0"/>
                <a:ea typeface="ＭＳ Ｐゴシック" charset="0"/>
              </a:rPr>
              <a:t>z</a:t>
            </a:r>
            <a:r>
              <a:rPr lang="en-US" b="1" dirty="0">
                <a:latin typeface="Palatino Linotype" charset="0"/>
                <a:ea typeface="ＭＳ Ｐゴシック" charset="0"/>
              </a:rPr>
              <a:t>-direction is given by  </a:t>
            </a:r>
          </a:p>
        </p:txBody>
      </p:sp>
      <p:sp>
        <p:nvSpPr>
          <p:cNvPr id="389171" name="Rectangle 51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latin typeface="Palatino Linotype" charset="0"/>
              <a:ea typeface="ＭＳ Ｐゴシック" charset="0"/>
            </a:endParaRPr>
          </a:p>
        </p:txBody>
      </p:sp>
      <p:sp>
        <p:nvSpPr>
          <p:cNvPr id="389177" name="Text Box 57"/>
          <p:cNvSpPr txBox="1">
            <a:spLocks noChangeArrowheads="1"/>
          </p:cNvSpPr>
          <p:nvPr/>
        </p:nvSpPr>
        <p:spPr bwMode="auto">
          <a:xfrm>
            <a:off x="5175250" y="457200"/>
            <a:ext cx="692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>
                <a:latin typeface="Palatino Linotype" charset="0"/>
                <a:ea typeface="ＭＳ Ｐゴシック" charset="0"/>
              </a:rPr>
              <a:t>(10)</a:t>
            </a:r>
          </a:p>
        </p:txBody>
      </p:sp>
      <p:sp>
        <p:nvSpPr>
          <p:cNvPr id="389178" name="Line 58"/>
          <p:cNvSpPr>
            <a:spLocks noChangeShapeType="1"/>
          </p:cNvSpPr>
          <p:nvPr/>
        </p:nvSpPr>
        <p:spPr bwMode="auto">
          <a:xfrm>
            <a:off x="4648200" y="711200"/>
            <a:ext cx="609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Palatino Linotype" charset="0"/>
              <a:ea typeface="ＭＳ Ｐゴシック" charset="0"/>
            </a:endParaRPr>
          </a:p>
        </p:txBody>
      </p:sp>
      <p:sp>
        <p:nvSpPr>
          <p:cNvPr id="389179" name="Rectangle 59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latin typeface="Palatino Linotype" charset="0"/>
              <a:ea typeface="ＭＳ Ｐゴシック" charset="0"/>
            </a:endParaRPr>
          </a:p>
        </p:txBody>
      </p:sp>
      <p:sp>
        <p:nvSpPr>
          <p:cNvPr id="389181" name="Rectangle 61"/>
          <p:cNvSpPr>
            <a:spLocks noChangeArrowheads="1"/>
          </p:cNvSpPr>
          <p:nvPr/>
        </p:nvSpPr>
        <p:spPr bwMode="auto">
          <a:xfrm>
            <a:off x="1524001" y="3004622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latin typeface="Palatino Linotype" charset="0"/>
              <a:ea typeface="ＭＳ Ｐゴシック" charset="0"/>
            </a:endParaRPr>
          </a:p>
        </p:txBody>
      </p:sp>
      <p:graphicFrame>
        <p:nvGraphicFramePr>
          <p:cNvPr id="30737" name="Object 62"/>
          <p:cNvGraphicFramePr>
            <a:graphicFrameLocks noChangeAspect="1"/>
          </p:cNvGraphicFramePr>
          <p:nvPr/>
        </p:nvGraphicFramePr>
        <p:xfrm>
          <a:off x="1935164" y="304800"/>
          <a:ext cx="2528887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Equation" r:id="rId4" imgW="1536700" imgH="482600" progId="Equation.3">
                  <p:embed/>
                </p:oleObj>
              </mc:Choice>
              <mc:Fallback>
                <p:oleObj name="Equation" r:id="rId4" imgW="1536700" imgH="482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5164" y="304800"/>
                        <a:ext cx="2528887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9184" name="Rectangle 64"/>
          <p:cNvSpPr>
            <a:spLocks noChangeArrowheads="1"/>
          </p:cNvSpPr>
          <p:nvPr/>
        </p:nvSpPr>
        <p:spPr bwMode="auto">
          <a:xfrm>
            <a:off x="1524001" y="3004622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latin typeface="Palatino Linotype" charset="0"/>
              <a:ea typeface="ＭＳ Ｐゴシック" charset="0"/>
            </a:endParaRPr>
          </a:p>
        </p:txBody>
      </p:sp>
      <p:graphicFrame>
        <p:nvGraphicFramePr>
          <p:cNvPr id="389183" name="Object 63"/>
          <p:cNvGraphicFramePr>
            <a:graphicFrameLocks noChangeAspect="1"/>
          </p:cNvGraphicFramePr>
          <p:nvPr/>
        </p:nvGraphicFramePr>
        <p:xfrm>
          <a:off x="1828801" y="2303463"/>
          <a:ext cx="1319213" cy="900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Equation" r:id="rId6" imgW="698197" imgH="482391" progId="Equation.3">
                  <p:embed/>
                </p:oleObj>
              </mc:Choice>
              <mc:Fallback>
                <p:oleObj name="Equation" r:id="rId6" imgW="698197" imgH="48239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1" y="2303463"/>
                        <a:ext cx="1319213" cy="900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9186" name="Rectangle 66"/>
          <p:cNvSpPr>
            <a:spLocks noChangeArrowheads="1"/>
          </p:cNvSpPr>
          <p:nvPr/>
        </p:nvSpPr>
        <p:spPr bwMode="auto">
          <a:xfrm>
            <a:off x="1524001" y="3004622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latin typeface="Palatino Linotype" charset="0"/>
              <a:ea typeface="ＭＳ Ｐゴシック" charset="0"/>
            </a:endParaRPr>
          </a:p>
        </p:txBody>
      </p:sp>
      <p:graphicFrame>
        <p:nvGraphicFramePr>
          <p:cNvPr id="389185" name="Object 65"/>
          <p:cNvGraphicFramePr>
            <a:graphicFrameLocks noChangeAspect="1"/>
          </p:cNvGraphicFramePr>
          <p:nvPr/>
        </p:nvGraphicFramePr>
        <p:xfrm>
          <a:off x="1828800" y="3429000"/>
          <a:ext cx="3468688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Equation" r:id="rId8" imgW="1841500" imgH="482600" progId="Equation.3">
                  <p:embed/>
                </p:oleObj>
              </mc:Choice>
              <mc:Fallback>
                <p:oleObj name="Equation" r:id="rId8" imgW="1841500" imgH="482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429000"/>
                        <a:ext cx="3468688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9188" name="Rectangle 68"/>
          <p:cNvSpPr>
            <a:spLocks noChangeArrowheads="1"/>
          </p:cNvSpPr>
          <p:nvPr/>
        </p:nvSpPr>
        <p:spPr bwMode="auto">
          <a:xfrm>
            <a:off x="1524001" y="2988747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latin typeface="Palatino Linotype" charset="0"/>
              <a:ea typeface="ＭＳ Ｐゴシック" charset="0"/>
            </a:endParaRPr>
          </a:p>
        </p:txBody>
      </p:sp>
      <p:graphicFrame>
        <p:nvGraphicFramePr>
          <p:cNvPr id="389187" name="Object 67"/>
          <p:cNvGraphicFramePr>
            <a:graphicFrameLocks noChangeAspect="1"/>
          </p:cNvGraphicFramePr>
          <p:nvPr/>
        </p:nvGraphicFramePr>
        <p:xfrm>
          <a:off x="1947864" y="4752976"/>
          <a:ext cx="7381875" cy="962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Equation" r:id="rId10" imgW="3924300" imgH="508000" progId="Equation.3">
                  <p:embed/>
                </p:oleObj>
              </mc:Choice>
              <mc:Fallback>
                <p:oleObj name="Equation" r:id="rId10" imgW="3924300" imgH="508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7864" y="4752976"/>
                        <a:ext cx="7381875" cy="962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9189" name="Text Box 69"/>
          <p:cNvSpPr txBox="1">
            <a:spLocks noChangeArrowheads="1"/>
          </p:cNvSpPr>
          <p:nvPr/>
        </p:nvSpPr>
        <p:spPr bwMode="auto">
          <a:xfrm>
            <a:off x="10052050" y="5029200"/>
            <a:ext cx="692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>
                <a:latin typeface="Palatino Linotype" charset="0"/>
                <a:ea typeface="ＭＳ Ｐゴシック" charset="0"/>
              </a:rPr>
              <a:t>(11)</a:t>
            </a:r>
          </a:p>
        </p:txBody>
      </p:sp>
      <p:sp>
        <p:nvSpPr>
          <p:cNvPr id="389190" name="Line 70"/>
          <p:cNvSpPr>
            <a:spLocks noChangeShapeType="1"/>
          </p:cNvSpPr>
          <p:nvPr/>
        </p:nvSpPr>
        <p:spPr bwMode="auto">
          <a:xfrm>
            <a:off x="9525000" y="5283200"/>
            <a:ext cx="609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Palatino Linotype" charset="0"/>
              <a:ea typeface="ＭＳ Ｐゴシック" charset="0"/>
            </a:endParaRPr>
          </a:p>
        </p:txBody>
      </p:sp>
      <p:grpSp>
        <p:nvGrpSpPr>
          <p:cNvPr id="30746" name="Group 94"/>
          <p:cNvGrpSpPr>
            <a:grpSpLocks/>
          </p:cNvGrpSpPr>
          <p:nvPr/>
        </p:nvGrpSpPr>
        <p:grpSpPr bwMode="auto">
          <a:xfrm>
            <a:off x="7239000" y="990600"/>
            <a:ext cx="3200400" cy="2133600"/>
            <a:chOff x="3600" y="624"/>
            <a:chExt cx="2016" cy="1344"/>
          </a:xfrm>
        </p:grpSpPr>
        <p:grpSp>
          <p:nvGrpSpPr>
            <p:cNvPr id="30747" name="Group 95"/>
            <p:cNvGrpSpPr>
              <a:grpSpLocks/>
            </p:cNvGrpSpPr>
            <p:nvPr/>
          </p:nvGrpSpPr>
          <p:grpSpPr bwMode="auto">
            <a:xfrm rot="1520211">
              <a:off x="3744" y="624"/>
              <a:ext cx="674" cy="584"/>
              <a:chOff x="4656" y="1674"/>
              <a:chExt cx="724" cy="665"/>
            </a:xfrm>
          </p:grpSpPr>
          <p:sp>
            <p:nvSpPr>
              <p:cNvPr id="389216" name="Line 96"/>
              <p:cNvSpPr>
                <a:spLocks noChangeShapeType="1"/>
              </p:cNvSpPr>
              <p:nvPr/>
            </p:nvSpPr>
            <p:spPr bwMode="auto">
              <a:xfrm flipV="1">
                <a:off x="4848" y="1824"/>
                <a:ext cx="0" cy="38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Palatino Linotype" charset="0"/>
                  <a:ea typeface="ＭＳ Ｐゴシック" charset="0"/>
                </a:endParaRPr>
              </a:p>
            </p:txBody>
          </p:sp>
          <p:sp>
            <p:nvSpPr>
              <p:cNvPr id="389217" name="Line 97"/>
              <p:cNvSpPr>
                <a:spLocks noChangeShapeType="1"/>
              </p:cNvSpPr>
              <p:nvPr/>
            </p:nvSpPr>
            <p:spPr bwMode="auto">
              <a:xfrm>
                <a:off x="4848" y="2208"/>
                <a:ext cx="3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Palatino Linotype" charset="0"/>
                  <a:ea typeface="ＭＳ Ｐゴシック" charset="0"/>
                </a:endParaRPr>
              </a:p>
            </p:txBody>
          </p:sp>
          <p:sp>
            <p:nvSpPr>
              <p:cNvPr id="389218" name="Text Box 98"/>
              <p:cNvSpPr txBox="1">
                <a:spLocks noChangeArrowheads="1"/>
              </p:cNvSpPr>
              <p:nvPr/>
            </p:nvSpPr>
            <p:spPr bwMode="auto">
              <a:xfrm>
                <a:off x="5163" y="2008"/>
                <a:ext cx="217" cy="3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sz="2400" i="1">
                    <a:latin typeface="Times New Roman" charset="0"/>
                    <a:ea typeface="ＭＳ Ｐゴシック" charset="0"/>
                  </a:rPr>
                  <a:t>x</a:t>
                </a:r>
              </a:p>
            </p:txBody>
          </p:sp>
          <p:sp>
            <p:nvSpPr>
              <p:cNvPr id="389219" name="Text Box 99"/>
              <p:cNvSpPr txBox="1">
                <a:spLocks noChangeArrowheads="1"/>
              </p:cNvSpPr>
              <p:nvPr/>
            </p:nvSpPr>
            <p:spPr bwMode="auto">
              <a:xfrm>
                <a:off x="4656" y="1674"/>
                <a:ext cx="216" cy="32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sz="2400" i="1">
                    <a:latin typeface="Times New Roman" charset="0"/>
                    <a:ea typeface="ＭＳ Ｐゴシック" charset="0"/>
                  </a:rPr>
                  <a:t>y</a:t>
                </a:r>
              </a:p>
            </p:txBody>
          </p:sp>
        </p:grpSp>
        <p:grpSp>
          <p:nvGrpSpPr>
            <p:cNvPr id="30748" name="Group 100"/>
            <p:cNvGrpSpPr>
              <a:grpSpLocks/>
            </p:cNvGrpSpPr>
            <p:nvPr/>
          </p:nvGrpSpPr>
          <p:grpSpPr bwMode="auto">
            <a:xfrm>
              <a:off x="3648" y="768"/>
              <a:ext cx="287" cy="288"/>
              <a:chOff x="144" y="1200"/>
              <a:chExt cx="287" cy="288"/>
            </a:xfrm>
          </p:grpSpPr>
          <p:sp>
            <p:nvSpPr>
              <p:cNvPr id="389221" name="Oval 101"/>
              <p:cNvSpPr>
                <a:spLocks noChangeArrowheads="1"/>
              </p:cNvSpPr>
              <p:nvPr/>
            </p:nvSpPr>
            <p:spPr bwMode="auto">
              <a:xfrm>
                <a:off x="287" y="1344"/>
                <a:ext cx="144" cy="144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Palatino Linotype" charset="0"/>
                  <a:ea typeface="ＭＳ Ｐゴシック" charset="0"/>
                </a:endParaRPr>
              </a:p>
            </p:txBody>
          </p:sp>
          <p:sp>
            <p:nvSpPr>
              <p:cNvPr id="389222" name="Oval 102"/>
              <p:cNvSpPr>
                <a:spLocks noChangeArrowheads="1"/>
              </p:cNvSpPr>
              <p:nvPr/>
            </p:nvSpPr>
            <p:spPr bwMode="auto">
              <a:xfrm>
                <a:off x="335" y="1392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Palatino Linotype" charset="0"/>
                  <a:ea typeface="ＭＳ Ｐゴシック" charset="0"/>
                </a:endParaRPr>
              </a:p>
            </p:txBody>
          </p:sp>
          <p:sp>
            <p:nvSpPr>
              <p:cNvPr id="389223" name="Text Box 103"/>
              <p:cNvSpPr txBox="1">
                <a:spLocks noChangeArrowheads="1"/>
              </p:cNvSpPr>
              <p:nvPr/>
            </p:nvSpPr>
            <p:spPr bwMode="auto">
              <a:xfrm>
                <a:off x="144" y="1200"/>
                <a:ext cx="191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sz="2400" i="1">
                    <a:latin typeface="Times New Roman" charset="0"/>
                    <a:ea typeface="ＭＳ Ｐゴシック" charset="0"/>
                  </a:rPr>
                  <a:t>z</a:t>
                </a:r>
              </a:p>
            </p:txBody>
          </p:sp>
        </p:grpSp>
        <p:sp>
          <p:nvSpPr>
            <p:cNvPr id="389224" name="Line 104"/>
            <p:cNvSpPr>
              <a:spLocks noChangeShapeType="1"/>
            </p:cNvSpPr>
            <p:nvPr/>
          </p:nvSpPr>
          <p:spPr bwMode="auto">
            <a:xfrm>
              <a:off x="4944" y="1920"/>
              <a:ext cx="5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Palatino Linotype" charset="0"/>
                <a:ea typeface="ＭＳ Ｐゴシック" charset="0"/>
              </a:endParaRPr>
            </a:p>
          </p:txBody>
        </p:sp>
        <p:sp>
          <p:nvSpPr>
            <p:cNvPr id="389225" name="Freeform 105"/>
            <p:cNvSpPr>
              <a:spLocks/>
            </p:cNvSpPr>
            <p:nvPr/>
          </p:nvSpPr>
          <p:spPr bwMode="auto">
            <a:xfrm>
              <a:off x="5176" y="1824"/>
              <a:ext cx="56" cy="96"/>
            </a:xfrm>
            <a:custGeom>
              <a:avLst/>
              <a:gdLst>
                <a:gd name="T0" fmla="*/ 56 w 56"/>
                <a:gd name="T1" fmla="*/ 0 h 96"/>
                <a:gd name="T2" fmla="*/ 8 w 56"/>
                <a:gd name="T3" fmla="*/ 48 h 96"/>
                <a:gd name="T4" fmla="*/ 8 w 56"/>
                <a:gd name="T5" fmla="*/ 96 h 9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6" h="96">
                  <a:moveTo>
                    <a:pt x="56" y="0"/>
                  </a:moveTo>
                  <a:cubicBezTo>
                    <a:pt x="36" y="16"/>
                    <a:pt x="16" y="32"/>
                    <a:pt x="8" y="48"/>
                  </a:cubicBezTo>
                  <a:cubicBezTo>
                    <a:pt x="0" y="64"/>
                    <a:pt x="4" y="80"/>
                    <a:pt x="8" y="9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7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389226" name="Text Box 106"/>
            <p:cNvSpPr txBox="1">
              <a:spLocks noChangeArrowheads="1"/>
            </p:cNvSpPr>
            <p:nvPr/>
          </p:nvSpPr>
          <p:spPr bwMode="auto">
            <a:xfrm>
              <a:off x="5047" y="1737"/>
              <a:ext cx="18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Palatino Linotype" panose="02040502050505030304" pitchFamily="18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Palatino Linotype" panose="02040502050505030304" pitchFamily="18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Palatino Linotype" panose="02040502050505030304" pitchFamily="18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Palatino Linotype" panose="02040502050505030304" pitchFamily="18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Palatino Linotype" panose="0204050205050503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Palatino Linotype" panose="0204050205050503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Palatino Linotype" panose="0204050205050503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Palatino Linotype" panose="0204050205050503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Palatino Linotype" panose="02040502050505030304" pitchFamily="18" charset="0"/>
                  <a:ea typeface="MS PGothic" panose="020B0600070205080204" pitchFamily="34" charset="-128"/>
                </a:defRPr>
              </a:lvl9pPr>
            </a:lstStyle>
            <a:p>
              <a:r>
                <a:rPr lang="el-GR" altLang="en-US" sz="1800">
                  <a:latin typeface="Times New Roman" panose="02020603050405020304" pitchFamily="18" charset="0"/>
                  <a:cs typeface="Times New Roman" panose="02020603050405020304" pitchFamily="18" charset="0"/>
                </a:rPr>
                <a:t>θ</a:t>
              </a:r>
            </a:p>
          </p:txBody>
        </p:sp>
        <p:grpSp>
          <p:nvGrpSpPr>
            <p:cNvPr id="30752" name="Group 107"/>
            <p:cNvGrpSpPr>
              <a:grpSpLocks/>
            </p:cNvGrpSpPr>
            <p:nvPr/>
          </p:nvGrpSpPr>
          <p:grpSpPr bwMode="auto">
            <a:xfrm>
              <a:off x="3600" y="960"/>
              <a:ext cx="1920" cy="960"/>
              <a:chOff x="3168" y="864"/>
              <a:chExt cx="1920" cy="960"/>
            </a:xfrm>
          </p:grpSpPr>
          <p:grpSp>
            <p:nvGrpSpPr>
              <p:cNvPr id="30757" name="Group 108"/>
              <p:cNvGrpSpPr>
                <a:grpSpLocks/>
              </p:cNvGrpSpPr>
              <p:nvPr/>
            </p:nvGrpSpPr>
            <p:grpSpPr bwMode="auto">
              <a:xfrm>
                <a:off x="3168" y="864"/>
                <a:ext cx="1776" cy="960"/>
                <a:chOff x="3168" y="864"/>
                <a:chExt cx="1776" cy="960"/>
              </a:xfrm>
            </p:grpSpPr>
            <p:sp>
              <p:nvSpPr>
                <p:cNvPr id="389229" name="Line 109"/>
                <p:cNvSpPr>
                  <a:spLocks noChangeShapeType="1"/>
                </p:cNvSpPr>
                <p:nvPr/>
              </p:nvSpPr>
              <p:spPr bwMode="auto">
                <a:xfrm>
                  <a:off x="3168" y="864"/>
                  <a:ext cx="48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latin typeface="Palatino Linotype" charset="0"/>
                    <a:ea typeface="ＭＳ Ｐゴシック" charset="0"/>
                  </a:endParaRPr>
                </a:p>
              </p:txBody>
            </p:sp>
            <p:sp>
              <p:nvSpPr>
                <p:cNvPr id="389230" name="Line 110"/>
                <p:cNvSpPr>
                  <a:spLocks noChangeShapeType="1"/>
                </p:cNvSpPr>
                <p:nvPr/>
              </p:nvSpPr>
              <p:spPr bwMode="auto">
                <a:xfrm>
                  <a:off x="3264" y="912"/>
                  <a:ext cx="48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latin typeface="Palatino Linotype" charset="0"/>
                    <a:ea typeface="ＭＳ Ｐゴシック" charset="0"/>
                  </a:endParaRPr>
                </a:p>
              </p:txBody>
            </p:sp>
            <p:sp>
              <p:nvSpPr>
                <p:cNvPr id="389231" name="Line 111"/>
                <p:cNvSpPr>
                  <a:spLocks noChangeShapeType="1"/>
                </p:cNvSpPr>
                <p:nvPr/>
              </p:nvSpPr>
              <p:spPr bwMode="auto">
                <a:xfrm>
                  <a:off x="3360" y="960"/>
                  <a:ext cx="48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latin typeface="Palatino Linotype" charset="0"/>
                    <a:ea typeface="ＭＳ Ｐゴシック" charset="0"/>
                  </a:endParaRPr>
                </a:p>
              </p:txBody>
            </p:sp>
            <p:sp>
              <p:nvSpPr>
                <p:cNvPr id="389232" name="Line 112"/>
                <p:cNvSpPr>
                  <a:spLocks noChangeShapeType="1"/>
                </p:cNvSpPr>
                <p:nvPr/>
              </p:nvSpPr>
              <p:spPr bwMode="auto">
                <a:xfrm>
                  <a:off x="3456" y="1008"/>
                  <a:ext cx="48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latin typeface="Palatino Linotype" charset="0"/>
                    <a:ea typeface="ＭＳ Ｐゴシック" charset="0"/>
                  </a:endParaRPr>
                </a:p>
              </p:txBody>
            </p:sp>
            <p:sp>
              <p:nvSpPr>
                <p:cNvPr id="389233" name="Line 113"/>
                <p:cNvSpPr>
                  <a:spLocks noChangeShapeType="1"/>
                </p:cNvSpPr>
                <p:nvPr/>
              </p:nvSpPr>
              <p:spPr bwMode="auto">
                <a:xfrm>
                  <a:off x="3552" y="1056"/>
                  <a:ext cx="48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latin typeface="Palatino Linotype" charset="0"/>
                    <a:ea typeface="ＭＳ Ｐゴシック" charset="0"/>
                  </a:endParaRPr>
                </a:p>
              </p:txBody>
            </p:sp>
            <p:sp>
              <p:nvSpPr>
                <p:cNvPr id="389234" name="Line 114"/>
                <p:cNvSpPr>
                  <a:spLocks noChangeShapeType="1"/>
                </p:cNvSpPr>
                <p:nvPr/>
              </p:nvSpPr>
              <p:spPr bwMode="auto">
                <a:xfrm>
                  <a:off x="3648" y="1104"/>
                  <a:ext cx="48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latin typeface="Palatino Linotype" charset="0"/>
                    <a:ea typeface="ＭＳ Ｐゴシック" charset="0"/>
                  </a:endParaRPr>
                </a:p>
              </p:txBody>
            </p:sp>
            <p:sp>
              <p:nvSpPr>
                <p:cNvPr id="389235" name="Line 115"/>
                <p:cNvSpPr>
                  <a:spLocks noChangeShapeType="1"/>
                </p:cNvSpPr>
                <p:nvPr/>
              </p:nvSpPr>
              <p:spPr bwMode="auto">
                <a:xfrm>
                  <a:off x="3744" y="1152"/>
                  <a:ext cx="48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latin typeface="Palatino Linotype" charset="0"/>
                    <a:ea typeface="ＭＳ Ｐゴシック" charset="0"/>
                  </a:endParaRPr>
                </a:p>
              </p:txBody>
            </p:sp>
            <p:sp>
              <p:nvSpPr>
                <p:cNvPr id="389236" name="Line 116"/>
                <p:cNvSpPr>
                  <a:spLocks noChangeShapeType="1"/>
                </p:cNvSpPr>
                <p:nvPr/>
              </p:nvSpPr>
              <p:spPr bwMode="auto">
                <a:xfrm>
                  <a:off x="3840" y="1200"/>
                  <a:ext cx="48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latin typeface="Palatino Linotype" charset="0"/>
                    <a:ea typeface="ＭＳ Ｐゴシック" charset="0"/>
                  </a:endParaRPr>
                </a:p>
              </p:txBody>
            </p:sp>
            <p:sp>
              <p:nvSpPr>
                <p:cNvPr id="389237" name="Line 117"/>
                <p:cNvSpPr>
                  <a:spLocks noChangeShapeType="1"/>
                </p:cNvSpPr>
                <p:nvPr/>
              </p:nvSpPr>
              <p:spPr bwMode="auto">
                <a:xfrm>
                  <a:off x="3936" y="1248"/>
                  <a:ext cx="48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latin typeface="Palatino Linotype" charset="0"/>
                    <a:ea typeface="ＭＳ Ｐゴシック" charset="0"/>
                  </a:endParaRPr>
                </a:p>
              </p:txBody>
            </p:sp>
            <p:sp>
              <p:nvSpPr>
                <p:cNvPr id="389238" name="Line 118"/>
                <p:cNvSpPr>
                  <a:spLocks noChangeShapeType="1"/>
                </p:cNvSpPr>
                <p:nvPr/>
              </p:nvSpPr>
              <p:spPr bwMode="auto">
                <a:xfrm>
                  <a:off x="4032" y="1296"/>
                  <a:ext cx="48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latin typeface="Palatino Linotype" charset="0"/>
                    <a:ea typeface="ＭＳ Ｐゴシック" charset="0"/>
                  </a:endParaRPr>
                </a:p>
              </p:txBody>
            </p:sp>
            <p:sp>
              <p:nvSpPr>
                <p:cNvPr id="389239" name="Line 119"/>
                <p:cNvSpPr>
                  <a:spLocks noChangeShapeType="1"/>
                </p:cNvSpPr>
                <p:nvPr/>
              </p:nvSpPr>
              <p:spPr bwMode="auto">
                <a:xfrm>
                  <a:off x="4128" y="1344"/>
                  <a:ext cx="48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latin typeface="Palatino Linotype" charset="0"/>
                    <a:ea typeface="ＭＳ Ｐゴシック" charset="0"/>
                  </a:endParaRPr>
                </a:p>
              </p:txBody>
            </p:sp>
            <p:sp>
              <p:nvSpPr>
                <p:cNvPr id="389240" name="Line 120"/>
                <p:cNvSpPr>
                  <a:spLocks noChangeShapeType="1"/>
                </p:cNvSpPr>
                <p:nvPr/>
              </p:nvSpPr>
              <p:spPr bwMode="auto">
                <a:xfrm>
                  <a:off x="4224" y="1392"/>
                  <a:ext cx="48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latin typeface="Palatino Linotype" charset="0"/>
                    <a:ea typeface="ＭＳ Ｐゴシック" charset="0"/>
                  </a:endParaRPr>
                </a:p>
              </p:txBody>
            </p:sp>
            <p:sp>
              <p:nvSpPr>
                <p:cNvPr id="389241" name="Line 121"/>
                <p:cNvSpPr>
                  <a:spLocks noChangeShapeType="1"/>
                </p:cNvSpPr>
                <p:nvPr/>
              </p:nvSpPr>
              <p:spPr bwMode="auto">
                <a:xfrm>
                  <a:off x="4320" y="1440"/>
                  <a:ext cx="48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latin typeface="Palatino Linotype" charset="0"/>
                    <a:ea typeface="ＭＳ Ｐゴシック" charset="0"/>
                  </a:endParaRPr>
                </a:p>
              </p:txBody>
            </p:sp>
            <p:sp>
              <p:nvSpPr>
                <p:cNvPr id="389242" name="Line 122"/>
                <p:cNvSpPr>
                  <a:spLocks noChangeShapeType="1"/>
                </p:cNvSpPr>
                <p:nvPr/>
              </p:nvSpPr>
              <p:spPr bwMode="auto">
                <a:xfrm>
                  <a:off x="4416" y="1488"/>
                  <a:ext cx="48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latin typeface="Palatino Linotype" charset="0"/>
                    <a:ea typeface="ＭＳ Ｐゴシック" charset="0"/>
                  </a:endParaRPr>
                </a:p>
              </p:txBody>
            </p:sp>
            <p:sp>
              <p:nvSpPr>
                <p:cNvPr id="389243" name="Line 123"/>
                <p:cNvSpPr>
                  <a:spLocks noChangeShapeType="1"/>
                </p:cNvSpPr>
                <p:nvPr/>
              </p:nvSpPr>
              <p:spPr bwMode="auto">
                <a:xfrm>
                  <a:off x="4512" y="1536"/>
                  <a:ext cx="48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latin typeface="Palatino Linotype" charset="0"/>
                    <a:ea typeface="ＭＳ Ｐゴシック" charset="0"/>
                  </a:endParaRPr>
                </a:p>
              </p:txBody>
            </p:sp>
            <p:sp>
              <p:nvSpPr>
                <p:cNvPr id="389244" name="Line 124"/>
                <p:cNvSpPr>
                  <a:spLocks noChangeShapeType="1"/>
                </p:cNvSpPr>
                <p:nvPr/>
              </p:nvSpPr>
              <p:spPr bwMode="auto">
                <a:xfrm>
                  <a:off x="4608" y="1584"/>
                  <a:ext cx="48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latin typeface="Palatino Linotype" charset="0"/>
                    <a:ea typeface="ＭＳ Ｐゴシック" charset="0"/>
                  </a:endParaRPr>
                </a:p>
              </p:txBody>
            </p:sp>
            <p:sp>
              <p:nvSpPr>
                <p:cNvPr id="389245" name="Line 125"/>
                <p:cNvSpPr>
                  <a:spLocks noChangeShapeType="1"/>
                </p:cNvSpPr>
                <p:nvPr/>
              </p:nvSpPr>
              <p:spPr bwMode="auto">
                <a:xfrm>
                  <a:off x="4704" y="1632"/>
                  <a:ext cx="48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latin typeface="Palatino Linotype" charset="0"/>
                    <a:ea typeface="ＭＳ Ｐゴシック" charset="0"/>
                  </a:endParaRPr>
                </a:p>
              </p:txBody>
            </p:sp>
            <p:sp>
              <p:nvSpPr>
                <p:cNvPr id="389246" name="Line 126"/>
                <p:cNvSpPr>
                  <a:spLocks noChangeShapeType="1"/>
                </p:cNvSpPr>
                <p:nvPr/>
              </p:nvSpPr>
              <p:spPr bwMode="auto">
                <a:xfrm>
                  <a:off x="4800" y="1680"/>
                  <a:ext cx="48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latin typeface="Palatino Linotype" charset="0"/>
                    <a:ea typeface="ＭＳ Ｐゴシック" charset="0"/>
                  </a:endParaRPr>
                </a:p>
              </p:txBody>
            </p:sp>
            <p:sp>
              <p:nvSpPr>
                <p:cNvPr id="389247" name="Line 127"/>
                <p:cNvSpPr>
                  <a:spLocks noChangeShapeType="1"/>
                </p:cNvSpPr>
                <p:nvPr/>
              </p:nvSpPr>
              <p:spPr bwMode="auto">
                <a:xfrm>
                  <a:off x="4896" y="1728"/>
                  <a:ext cx="48" cy="9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>
                    <a:defRPr/>
                  </a:pPr>
                  <a:endParaRPr lang="en-US">
                    <a:latin typeface="Palatino Linotype" charset="0"/>
                    <a:ea typeface="ＭＳ Ｐゴシック" charset="0"/>
                  </a:endParaRPr>
                </a:p>
              </p:txBody>
            </p:sp>
          </p:grpSp>
          <p:sp>
            <p:nvSpPr>
              <p:cNvPr id="389248" name="Line 128"/>
              <p:cNvSpPr>
                <a:spLocks noChangeShapeType="1"/>
              </p:cNvSpPr>
              <p:nvPr/>
            </p:nvSpPr>
            <p:spPr bwMode="auto">
              <a:xfrm>
                <a:off x="3168" y="864"/>
                <a:ext cx="1920" cy="960"/>
              </a:xfrm>
              <a:prstGeom prst="line">
                <a:avLst/>
              </a:prstGeom>
              <a:noFill/>
              <a:ln w="571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Palatino Linotype" charset="0"/>
                  <a:ea typeface="ＭＳ Ｐゴシック" charset="0"/>
                </a:endParaRPr>
              </a:p>
            </p:txBody>
          </p:sp>
        </p:grpSp>
        <p:sp>
          <p:nvSpPr>
            <p:cNvPr id="389249" name="Line 129"/>
            <p:cNvSpPr>
              <a:spLocks noChangeShapeType="1"/>
            </p:cNvSpPr>
            <p:nvPr/>
          </p:nvSpPr>
          <p:spPr bwMode="auto">
            <a:xfrm>
              <a:off x="3744" y="768"/>
              <a:ext cx="1872" cy="96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Palatino Linotype" charset="0"/>
                <a:ea typeface="ＭＳ Ｐゴシック" charset="0"/>
              </a:endParaRPr>
            </a:p>
          </p:txBody>
        </p:sp>
        <p:sp>
          <p:nvSpPr>
            <p:cNvPr id="389250" name="Line 130"/>
            <p:cNvSpPr>
              <a:spLocks noChangeShapeType="1"/>
            </p:cNvSpPr>
            <p:nvPr/>
          </p:nvSpPr>
          <p:spPr bwMode="auto">
            <a:xfrm flipV="1">
              <a:off x="4368" y="1440"/>
              <a:ext cx="144" cy="192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Palatino Linotype" charset="0"/>
                <a:ea typeface="ＭＳ Ｐゴシック" charset="0"/>
              </a:endParaRPr>
            </a:p>
          </p:txBody>
        </p:sp>
        <p:sp>
          <p:nvSpPr>
            <p:cNvPr id="389251" name="Line 131"/>
            <p:cNvSpPr>
              <a:spLocks noChangeShapeType="1"/>
            </p:cNvSpPr>
            <p:nvPr/>
          </p:nvSpPr>
          <p:spPr bwMode="auto">
            <a:xfrm flipV="1">
              <a:off x="4656" y="1056"/>
              <a:ext cx="144" cy="192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Palatino Linotype" charset="0"/>
                <a:ea typeface="ＭＳ Ｐゴシック" charset="0"/>
              </a:endParaRPr>
            </a:p>
          </p:txBody>
        </p:sp>
        <p:sp>
          <p:nvSpPr>
            <p:cNvPr id="389252" name="Text Box 132"/>
            <p:cNvSpPr txBox="1">
              <a:spLocks noChangeArrowheads="1"/>
            </p:cNvSpPr>
            <p:nvPr/>
          </p:nvSpPr>
          <p:spPr bwMode="auto">
            <a:xfrm>
              <a:off x="4502" y="1228"/>
              <a:ext cx="1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i="1">
                  <a:solidFill>
                    <a:srgbClr val="FF0000"/>
                  </a:solidFill>
                  <a:latin typeface="Palatino Linotype" charset="0"/>
                  <a:ea typeface="ＭＳ Ｐゴシック" charset="0"/>
                </a:rPr>
                <a:t>h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92731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91" grpId="0" animBg="1"/>
      <p:bldP spid="389169" grpId="0"/>
      <p:bldP spid="38918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341</Words>
  <Application>Microsoft Office PowerPoint</Application>
  <PresentationFormat>Widescreen</PresentationFormat>
  <Paragraphs>66</Paragraphs>
  <Slides>5</Slides>
  <Notes>5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MS PGothic</vt:lpstr>
      <vt:lpstr>MS PGothic</vt:lpstr>
      <vt:lpstr>Arial</vt:lpstr>
      <vt:lpstr>Calibri</vt:lpstr>
      <vt:lpstr>Calibri Light</vt:lpstr>
      <vt:lpstr>Palatino Linotype</vt:lpstr>
      <vt:lpstr>Times New Roman</vt:lpstr>
      <vt:lpstr>Office Theme</vt:lpstr>
      <vt:lpstr>Microsoft Equation 3.0</vt:lpstr>
      <vt:lpstr>Steady, fully developed, laminar, incompressible flow of a Newtonian fluid down an inclined plane under gravity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Steady, fully developed, laminar, incompressible flow of a Newtonian fluid down an inclined plane under gravity</dc:title>
  <dc:creator>HP</dc:creator>
  <cp:lastModifiedBy>HP</cp:lastModifiedBy>
  <cp:revision>1</cp:revision>
  <dcterms:created xsi:type="dcterms:W3CDTF">2017-04-12T08:25:46Z</dcterms:created>
  <dcterms:modified xsi:type="dcterms:W3CDTF">2017-04-12T08:27:28Z</dcterms:modified>
</cp:coreProperties>
</file>