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9AB16D-9850-4DCE-B54A-06ADC26FF6D4}" type="datetimeFigureOut">
              <a:rPr lang="en-US" smtClean="0"/>
              <a:t>4/7/2020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7FAC10-0156-47EE-9092-7CD3F8E5E3BC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71635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IN" sz="6000" dirty="0" smtClean="0">
                <a:solidFill>
                  <a:srgbClr val="FF0000"/>
                </a:solidFill>
                <a:latin typeface="Arial Black" pitchFamily="34" charset="0"/>
              </a:rPr>
              <a:t>AQUATIC  MIOBIOLOGY</a:t>
            </a:r>
            <a:endParaRPr lang="en-IN" sz="6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91110"/>
            <a:ext cx="7129490" cy="175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Cooper Black" pitchFamily="18" charset="0"/>
              </a:rPr>
              <a:t>DR. JOYDEV MAITY</a:t>
            </a:r>
          </a:p>
          <a:p>
            <a:r>
              <a:rPr lang="en-IN" dirty="0" smtClean="0">
                <a:solidFill>
                  <a:srgbClr val="C00000"/>
                </a:solidFill>
                <a:latin typeface="Cooper Black" pitchFamily="18" charset="0"/>
              </a:rPr>
              <a:t>DEPT.  OF FISHERY SCIENCES</a:t>
            </a:r>
          </a:p>
          <a:p>
            <a:r>
              <a:rPr lang="en-IN" dirty="0" smtClean="0">
                <a:solidFill>
                  <a:srgbClr val="C00000"/>
                </a:solidFill>
                <a:latin typeface="Cooper Black" pitchFamily="18" charset="0"/>
              </a:rPr>
              <a:t>VIDYASAGAR UNIVERSITY</a:t>
            </a:r>
            <a:endParaRPr lang="en-IN" dirty="0">
              <a:solidFill>
                <a:srgbClr val="C00000"/>
              </a:solidFill>
              <a:latin typeface="Cooper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2786058"/>
            <a:ext cx="535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 smtClean="0">
                <a:solidFill>
                  <a:srgbClr val="FFFF00"/>
                </a:solidFill>
                <a:latin typeface="Arial Rounded MT Bold" pitchFamily="34" charset="0"/>
              </a:rPr>
              <a:t>Sub. Fisheries Science</a:t>
            </a:r>
          </a:p>
          <a:p>
            <a:pPr algn="ctr"/>
            <a:r>
              <a:rPr lang="en-IN" sz="2000" dirty="0" smtClean="0">
                <a:solidFill>
                  <a:srgbClr val="FFFF00"/>
                </a:solidFill>
                <a:latin typeface="Arial Rounded MT Bold" pitchFamily="34" charset="0"/>
              </a:rPr>
              <a:t>Semester : 2</a:t>
            </a:r>
            <a:r>
              <a:rPr lang="en-IN" sz="2000" baseline="30000" dirty="0" smtClean="0">
                <a:solidFill>
                  <a:srgbClr val="FFFF00"/>
                </a:solidFill>
                <a:latin typeface="Arial Rounded MT Bold" pitchFamily="34" charset="0"/>
              </a:rPr>
              <a:t>nd</a:t>
            </a:r>
            <a:endParaRPr lang="en-IN" sz="20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/>
            <a:r>
              <a:rPr lang="en-IN" sz="2000" dirty="0" smtClean="0">
                <a:solidFill>
                  <a:srgbClr val="FFFF00"/>
                </a:solidFill>
                <a:latin typeface="Arial Rounded MT Bold" pitchFamily="34" charset="0"/>
              </a:rPr>
              <a:t>Paper  : FSC – 203 Unit - 2</a:t>
            </a:r>
            <a:endParaRPr lang="en-IN" sz="20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Definition of aquatic microbiology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sz="3200" b="1" dirty="0" smtClean="0"/>
              <a:t>Aquatic microbiology </a:t>
            </a:r>
            <a:r>
              <a:rPr lang="en-IN" sz="3200" dirty="0" smtClean="0"/>
              <a:t>is the science that deals with </a:t>
            </a:r>
            <a:r>
              <a:rPr lang="en-IN" sz="3200" dirty="0" smtClean="0"/>
              <a:t>microscopic living </a:t>
            </a:r>
            <a:r>
              <a:rPr lang="en-IN" sz="3200" dirty="0" smtClean="0"/>
              <a:t>organisms in fresh or salt water systems.</a:t>
            </a:r>
          </a:p>
          <a:p>
            <a:pPr algn="just"/>
            <a:r>
              <a:rPr lang="en-IN" sz="3200" dirty="0" smtClean="0"/>
              <a:t>While </a:t>
            </a:r>
            <a:r>
              <a:rPr lang="en-IN" sz="3200" b="1" dirty="0" smtClean="0"/>
              <a:t>aquatic microbiology </a:t>
            </a:r>
            <a:r>
              <a:rPr lang="en-IN" sz="3200" dirty="0" smtClean="0"/>
              <a:t>can encompass all </a:t>
            </a:r>
            <a:r>
              <a:rPr lang="en-IN" sz="3200" b="1" dirty="0" smtClean="0"/>
              <a:t>microorganisms </a:t>
            </a:r>
            <a:r>
              <a:rPr lang="en-IN" sz="3200" dirty="0" smtClean="0"/>
              <a:t>, including microscopic plants and animals, it more commonly refers to the study of bacteria, viruses, and </a:t>
            </a:r>
            <a:r>
              <a:rPr lang="en-IN" sz="3200" b="1" dirty="0" smtClean="0"/>
              <a:t>fungi </a:t>
            </a:r>
            <a:r>
              <a:rPr lang="en-IN" sz="3200" dirty="0" smtClean="0"/>
              <a:t>and their relation to other organisms in the aquatic </a:t>
            </a:r>
            <a:r>
              <a:rPr lang="en-IN" sz="3200" b="1" dirty="0" smtClean="0"/>
              <a:t>environment </a:t>
            </a:r>
            <a:r>
              <a:rPr lang="en-IN" sz="3200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Aquatic microorganism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• Bacteria</a:t>
            </a:r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• viruses</a:t>
            </a:r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•  fungi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b="1" dirty="0" smtClean="0"/>
              <a:t>Aquatic microorganism</a:t>
            </a:r>
            <a:endParaRPr lang="en-IN" dirty="0" smtClean="0"/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These    are    widely    distributed    throughout    aquatic</a:t>
            </a:r>
          </a:p>
          <a:p>
            <a:r>
              <a:rPr lang="en-IN" dirty="0" smtClean="0"/>
              <a:t>environments. They can be found in fresh water rivers,</a:t>
            </a:r>
          </a:p>
          <a:p>
            <a:r>
              <a:rPr lang="en-IN" dirty="0" smtClean="0"/>
              <a:t>lakes, and streams, in the surface waters and sediments</a:t>
            </a:r>
          </a:p>
          <a:p>
            <a:r>
              <a:rPr lang="en-IN" dirty="0" smtClean="0"/>
              <a:t>of the world's oceans, and even in hot springs. They</a:t>
            </a:r>
          </a:p>
          <a:p>
            <a:r>
              <a:rPr lang="en-IN" dirty="0" smtClean="0"/>
              <a:t>have even been found supporting diverse communities</a:t>
            </a:r>
          </a:p>
          <a:p>
            <a:r>
              <a:rPr lang="en-IN" dirty="0" smtClean="0"/>
              <a:t>at </a:t>
            </a:r>
            <a:r>
              <a:rPr lang="en-IN" b="1" dirty="0" smtClean="0"/>
              <a:t>hydrothermal vents </a:t>
            </a:r>
            <a:r>
              <a:rPr lang="en-IN" dirty="0" smtClean="0"/>
              <a:t>in the depths of the oceans.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Aquatic microorganisms can be found living in environments where there are extremes in other physical parameters such as: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•  </a:t>
            </a:r>
            <a:r>
              <a:rPr lang="en-IN" b="1" dirty="0" smtClean="0"/>
              <a:t>Pressure</a:t>
            </a:r>
            <a:endParaRPr lang="en-IN" dirty="0" smtClean="0"/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• </a:t>
            </a:r>
            <a:r>
              <a:rPr lang="en-IN" b="1" dirty="0" smtClean="0"/>
              <a:t>Sunlight</a:t>
            </a:r>
            <a:endParaRPr lang="en-IN" dirty="0" smtClean="0"/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• </a:t>
            </a:r>
            <a:r>
              <a:rPr lang="en-IN" b="1" dirty="0" smtClean="0"/>
              <a:t>Organic substances</a:t>
            </a:r>
            <a:endParaRPr lang="en-IN" dirty="0" smtClean="0"/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•  </a:t>
            </a:r>
            <a:r>
              <a:rPr lang="en-IN" b="1" dirty="0" smtClean="0"/>
              <a:t>Dissolved gases</a:t>
            </a:r>
            <a:endParaRPr lang="en-IN" dirty="0" smtClean="0"/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• </a:t>
            </a:r>
            <a:r>
              <a:rPr lang="en-IN" b="1" dirty="0" smtClean="0"/>
              <a:t>And water clarity.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Important of aquatic microbiology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Aquatic microorganisms and their activities are of great importance in many ways:</a:t>
            </a:r>
          </a:p>
          <a:p>
            <a:r>
              <a:rPr lang="en-IN" dirty="0" smtClean="0"/>
              <a:t>1. They may affect the health of humans and other animal life.</a:t>
            </a:r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2.  They  occupy  a  key  position  in  the  food  chain  by  providing  rich nourishment for the next higher level of aquatic life.</a:t>
            </a:r>
          </a:p>
          <a:p>
            <a:r>
              <a:rPr lang="en-IN" dirty="0" smtClean="0"/>
              <a:t>3. They are instrumental in the chain of biochemical reactions which accomplish recycling of elements, e.g., in mineralization.</a:t>
            </a:r>
          </a:p>
          <a:p>
            <a:r>
              <a:rPr lang="en-IN" dirty="0" smtClean="0"/>
              <a:t>4. Aquatic microbiology, which in previous decades was studied by a relatively few microbiologists, has emerged as one of the more important</a:t>
            </a:r>
          </a:p>
          <a:p>
            <a:r>
              <a:rPr lang="en-IN" dirty="0" smtClean="0"/>
              <a:t>areas of applied </a:t>
            </a:r>
            <a:r>
              <a:rPr lang="en-IN" b="1" dirty="0" smtClean="0"/>
              <a:t>Microbiology.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Advantages of Aquatic </a:t>
            </a:r>
            <a:r>
              <a:rPr lang="en-IN" dirty="0" err="1" smtClean="0"/>
              <a:t>Microes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Humans   have   taken   advantage   of   the   role   </a:t>
            </a:r>
            <a:r>
              <a:rPr lang="en-IN" dirty="0" smtClean="0"/>
              <a:t>these microorganisms </a:t>
            </a:r>
            <a:r>
              <a:rPr lang="en-IN" dirty="0" smtClean="0"/>
              <a:t>play in </a:t>
            </a:r>
            <a:r>
              <a:rPr lang="en-IN" b="1" dirty="0" smtClean="0"/>
              <a:t>nutrient </a:t>
            </a:r>
            <a:r>
              <a:rPr lang="en-IN" dirty="0" smtClean="0"/>
              <a:t>cycles.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r>
              <a:rPr lang="en-IN" dirty="0" smtClean="0"/>
              <a:t> </a:t>
            </a:r>
          </a:p>
          <a:p>
            <a:r>
              <a:rPr lang="en-IN" dirty="0" smtClean="0"/>
              <a:t>At  </a:t>
            </a:r>
            <a:r>
              <a:rPr lang="en-IN" b="1" dirty="0" smtClean="0"/>
              <a:t>sewage  treatment  </a:t>
            </a:r>
            <a:r>
              <a:rPr lang="en-IN" dirty="0" smtClean="0"/>
              <a:t>plants,  microscopic  bacteria  </a:t>
            </a:r>
            <a:r>
              <a:rPr lang="en-IN" dirty="0" smtClean="0"/>
              <a:t>are cultured </a:t>
            </a:r>
            <a:r>
              <a:rPr lang="en-IN" dirty="0" smtClean="0"/>
              <a:t>and then used to break down human wastes.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163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AQUATIC  MIOBIOLOGY</vt:lpstr>
      <vt:lpstr>Definition of aquatic microbiology </vt:lpstr>
      <vt:lpstr>Aquatic microorganism</vt:lpstr>
      <vt:lpstr>Slide 4</vt:lpstr>
      <vt:lpstr>Important of aquatic microbiology </vt:lpstr>
      <vt:lpstr>Advantages of Aquatic Microes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 MIOBIOLOGY</dc:title>
  <dc:creator>Windows User</dc:creator>
  <cp:lastModifiedBy>Windows User</cp:lastModifiedBy>
  <cp:revision>4</cp:revision>
  <dcterms:created xsi:type="dcterms:W3CDTF">2020-04-07T17:21:13Z</dcterms:created>
  <dcterms:modified xsi:type="dcterms:W3CDTF">2020-04-07T17:38:58Z</dcterms:modified>
</cp:coreProperties>
</file>