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IV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</a:t>
            </a:r>
            <a:r>
              <a:rPr lang="en-GB" sz="2800">
                <a:solidFill>
                  <a:schemeClr val="accent5"/>
                </a:solidFill>
              </a:rPr>
              <a:t>HIS-402 : ENVIRONMENTAL HISTORY OF MODERN INDIA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1F3B78-1831-9A4E-AB7B-E786C5389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84191"/>
            <a:ext cx="11037094" cy="628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4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BB3FC0-0EA1-AE4D-9FCF-BA7473168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70" y="195349"/>
            <a:ext cx="11447859" cy="64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0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97B450A-FA9B-A749-8B45-6CE101079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4" y="168264"/>
            <a:ext cx="11340703" cy="652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8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82B8DB-15CD-AF4D-9D0A-71DDA4DAC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68" y="248246"/>
            <a:ext cx="11330864" cy="636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0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6F6297-9B29-4840-B054-B649E996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6" y="211336"/>
            <a:ext cx="11031687" cy="64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61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B28FD7-376A-4B49-BA86-DDDE7F942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43" y="262086"/>
            <a:ext cx="10983514" cy="63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8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FAD10F-15ED-384A-96E7-62273C29B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33" y="440678"/>
            <a:ext cx="11372733" cy="597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1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B77E5C6-7E61-5941-8E43-B2D2939FB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6" y="163512"/>
            <a:ext cx="11215688" cy="65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79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DE2DB67-DE35-6248-B33E-58A651BF0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405510"/>
            <a:ext cx="10822782" cy="604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3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AF4122-487F-8C4E-BFE7-33457D289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5015"/>
            <a:ext cx="10429875" cy="660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50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770930" y="0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CHIPKO MOVEMENT</a:t>
            </a: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&amp;</a:t>
            </a: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NARMADA BACHAO ANDOLON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770930" y="4045291"/>
            <a:ext cx="10935891" cy="61600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402</a:t>
            </a:r>
            <a:r>
              <a:rPr lang="bn-BD" sz="2800" b="1">
                <a:solidFill>
                  <a:schemeClr val="tx1"/>
                </a:solidFill>
              </a:rPr>
              <a:t> </a:t>
            </a:r>
            <a:r>
              <a:rPr lang="en-GB" sz="2800" b="1">
                <a:solidFill>
                  <a:schemeClr val="tx1"/>
                </a:solidFill>
              </a:rPr>
              <a:t>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8F067D-1788-494D-B42C-0C958CFC2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303608"/>
            <a:ext cx="11376422" cy="634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6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1F44D39-6E97-DE4C-9EF9-8BF116AE1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90" y="105966"/>
            <a:ext cx="11394019" cy="664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52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D5B9C9-A0A7-4143-A7AB-60D91E53F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231705"/>
            <a:ext cx="11376421" cy="63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76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9FDCD4-D52E-2443-97D1-CAE30235E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72" y="268503"/>
            <a:ext cx="10965656" cy="632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3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8A88B3-68FF-6B43-A362-3759D9B36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72" y="339328"/>
            <a:ext cx="10367455" cy="617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43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A843C7-C2B2-004C-8791-33CC79561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55" y="358671"/>
            <a:ext cx="10929936" cy="61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73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60B7E75-3BC6-ED47-AE4F-290F9C6B5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485526"/>
            <a:ext cx="10644187" cy="61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05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D83418-E4DD-B146-B515-809F95B3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3" y="326615"/>
            <a:ext cx="10858500" cy="620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21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F16532-BF97-5345-BADF-0D613F4B7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434584"/>
            <a:ext cx="10537031" cy="59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02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1A6540B-004F-EF45-BDBF-D951C96E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92" y="209716"/>
            <a:ext cx="11555015" cy="62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4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three</a:t>
            </a:r>
            <a:r>
              <a:rPr lang="en-US" sz="4800" b="1"/>
              <a:t>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066FA1-AAD1-4547-8B6B-E7A8E6705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2" y="142454"/>
            <a:ext cx="11519295" cy="65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05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F6F1BF-3FDB-034F-9B80-7C764CB5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65" y="160139"/>
            <a:ext cx="11215269" cy="65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8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213A6C6-77FB-DD4C-BE8F-64A38F743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30500"/>
            <a:ext cx="11037094" cy="6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8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551656-2D5E-B547-9131-F9D2F6B81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23" y="503635"/>
            <a:ext cx="10876753" cy="62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93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2BE0FF-776B-DD43-B10C-06FC4103D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80" y="263128"/>
            <a:ext cx="11685840" cy="63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8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5D9D2F1-9E0B-9544-A828-4B978258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66" y="139195"/>
            <a:ext cx="11751467" cy="671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9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D9AA66-DDED-B444-8ADE-5866CE4BE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19640"/>
            <a:ext cx="11037094" cy="64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2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26B51D5-E896-A14F-9C48-92C280D62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36" y="137517"/>
            <a:ext cx="11433528" cy="658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2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30DBDF5-FFD6-5842-AEDE-5BB8AEFE7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4" y="275271"/>
            <a:ext cx="11072812" cy="630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6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8E8F7F-28F6-A04A-B7C1-CB2558BFE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33" y="261342"/>
            <a:ext cx="11590734" cy="63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780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2020-05-18T05:37:24Z</dcterms:modified>
</cp:coreProperties>
</file>