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2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856D-DCC1-4824-9E79-807811D1CCC3}" type="datetimeFigureOut">
              <a:rPr lang="en-IN" smtClean="0"/>
              <a:t>02-04-2020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35309-F01A-4385-AE02-77F71B20EB2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0727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856D-DCC1-4824-9E79-807811D1CCC3}" type="datetimeFigureOut">
              <a:rPr lang="en-IN" smtClean="0"/>
              <a:t>02-04-2020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35309-F01A-4385-AE02-77F71B20EB2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031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856D-DCC1-4824-9E79-807811D1CCC3}" type="datetimeFigureOut">
              <a:rPr lang="en-IN" smtClean="0"/>
              <a:t>02-04-2020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35309-F01A-4385-AE02-77F71B20EB2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62903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856D-DCC1-4824-9E79-807811D1CCC3}" type="datetimeFigureOut">
              <a:rPr lang="en-IN" smtClean="0"/>
              <a:t>02-04-2020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35309-F01A-4385-AE02-77F71B20EB2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1109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856D-DCC1-4824-9E79-807811D1CCC3}" type="datetimeFigureOut">
              <a:rPr lang="en-IN" smtClean="0"/>
              <a:t>02-04-2020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35309-F01A-4385-AE02-77F71B20EB2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2624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856D-DCC1-4824-9E79-807811D1CCC3}" type="datetimeFigureOut">
              <a:rPr lang="en-IN" smtClean="0"/>
              <a:t>02-04-2020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35309-F01A-4385-AE02-77F71B20EB2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9880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856D-DCC1-4824-9E79-807811D1CCC3}" type="datetimeFigureOut">
              <a:rPr lang="en-IN" smtClean="0"/>
              <a:t>02-04-2020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35309-F01A-4385-AE02-77F71B20EB2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0803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856D-DCC1-4824-9E79-807811D1CCC3}" type="datetimeFigureOut">
              <a:rPr lang="en-IN" smtClean="0"/>
              <a:t>02-04-2020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35309-F01A-4385-AE02-77F71B20EB2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3928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856D-DCC1-4824-9E79-807811D1CCC3}" type="datetimeFigureOut">
              <a:rPr lang="en-IN" smtClean="0"/>
              <a:t>02-04-2020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35309-F01A-4385-AE02-77F71B20EB2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87940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856D-DCC1-4824-9E79-807811D1CCC3}" type="datetimeFigureOut">
              <a:rPr lang="en-IN" smtClean="0"/>
              <a:t>02-04-2020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35309-F01A-4385-AE02-77F71B20EB2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917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B856D-DCC1-4824-9E79-807811D1CCC3}" type="datetimeFigureOut">
              <a:rPr lang="en-IN" smtClean="0"/>
              <a:t>02-04-2020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35309-F01A-4385-AE02-77F71B20EB2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0624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B856D-DCC1-4824-9E79-807811D1CCC3}" type="datetimeFigureOut">
              <a:rPr lang="en-IN" smtClean="0"/>
              <a:t>02-04-2020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35309-F01A-4385-AE02-77F71B20EB2D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990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PHI - 404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PHILOSOPHY OF COGNITIVE SCIENCE</a:t>
            </a: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4"/>
    </mc:Choice>
    <mc:Fallback xmlns="">
      <p:transition spd="slow" advTm="17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PHILOSOPHY OF </a:t>
            </a:r>
            <a:br>
              <a:rPr lang="en-US" sz="4800" dirty="0" smtClean="0"/>
            </a:br>
            <a:r>
              <a:rPr lang="en-US" sz="4800" dirty="0" smtClean="0"/>
              <a:t>ARTIFICIAL INTELLIGENCE</a:t>
            </a:r>
            <a:endParaRPr lang="en-IN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5400" dirty="0" smtClean="0"/>
              <a:t>LECTURE - 1</a:t>
            </a:r>
            <a:endParaRPr lang="en-IN" sz="5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0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47"/>
    </mc:Choice>
    <mc:Fallback xmlns="">
      <p:transition spd="slow" advTm="30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COGNITIVE SCIENCE: </a:t>
            </a:r>
            <a:br>
              <a:rPr lang="en-US" dirty="0" smtClean="0"/>
            </a:br>
            <a:r>
              <a:rPr lang="en-US" dirty="0" smtClean="0"/>
              <a:t>AN INTRODUCTION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/>
              <a:t>NEIL A. STILLINGS AND OTHERS</a:t>
            </a:r>
          </a:p>
          <a:p>
            <a:pPr>
              <a:buFontTx/>
              <a:buChar char="-"/>
            </a:pPr>
            <a:endParaRPr lang="en-US" dirty="0"/>
          </a:p>
          <a:p>
            <a:r>
              <a:rPr lang="en-US" dirty="0" smtClean="0"/>
              <a:t>PG. NO. 125</a:t>
            </a:r>
          </a:p>
          <a:p>
            <a:r>
              <a:rPr lang="en-US" dirty="0" smtClean="0"/>
              <a:t>CHAPTER – 4</a:t>
            </a:r>
          </a:p>
          <a:p>
            <a:r>
              <a:rPr lang="en-US" dirty="0" smtClean="0"/>
              <a:t>ARTIFICIAL INTELLIGENCE: KNOWLEDGE REPRESENTATION</a:t>
            </a:r>
          </a:p>
          <a:p>
            <a:r>
              <a:rPr lang="en-US" dirty="0" smtClean="0"/>
              <a:t>4.1 THE NATURE OF ARTIFICIAL INTELLIGENCE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3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31"/>
    </mc:Choice>
    <mc:Fallback xmlns="">
      <p:transition spd="slow" advTm="77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Marvin Minsky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 is the science of making machines do things that would require intelligence if done by humans.</a:t>
            </a:r>
          </a:p>
          <a:p>
            <a:r>
              <a:rPr lang="en-US" dirty="0" smtClean="0"/>
              <a:t>Stress on the relationship of human and machine intelligence</a:t>
            </a:r>
          </a:p>
          <a:p>
            <a:r>
              <a:rPr lang="en-US" dirty="0" smtClean="0"/>
              <a:t>Using AI techniques – </a:t>
            </a:r>
          </a:p>
          <a:p>
            <a:pPr marL="0" indent="0">
              <a:buNone/>
            </a:pPr>
            <a:r>
              <a:rPr lang="en-US" dirty="0" smtClean="0"/>
              <a:t>    Want to know how intelligent tasks done by      human beings</a:t>
            </a:r>
          </a:p>
          <a:p>
            <a:pPr marL="514350" indent="-514350">
              <a:buFont typeface="+mj-lt"/>
              <a:buAutoNum type="arabicPeriod"/>
            </a:pP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713"/>
    </mc:Choice>
    <mc:Fallback xmlns="">
      <p:transition spd="slow" advTm="218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researchers are interested -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Getting the machine to produce correct result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Learning about the power and flexibility of human problem solving</a:t>
            </a: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282"/>
    </mc:Choice>
    <mc:Fallback xmlns="">
      <p:transition spd="slow" advTm="364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and Cognitive Psychology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Similarity in asking Questions</a:t>
            </a:r>
          </a:p>
          <a:p>
            <a:r>
              <a:rPr lang="en-US" dirty="0" smtClean="0"/>
              <a:t>Different methods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Goal  – </a:t>
            </a:r>
          </a:p>
          <a:p>
            <a:r>
              <a:rPr lang="en-US" dirty="0" smtClean="0"/>
              <a:t>attempts to Develop and test specific computer programs</a:t>
            </a:r>
          </a:p>
          <a:p>
            <a:r>
              <a:rPr lang="en-US" dirty="0" smtClean="0"/>
              <a:t>Process of a theory be formalized in detail</a:t>
            </a:r>
          </a:p>
          <a:p>
            <a:r>
              <a:rPr lang="en-US" dirty="0" smtClean="0"/>
              <a:t>Failure -  insight into where the theory needs to be changed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7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796"/>
    </mc:Choice>
    <mc:Fallback xmlns="">
      <p:transition spd="slow" advTm="4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cognitive psychology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Working directly with the human mind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AI - Working with an artifact which is  inferentially related to human mind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47"/>
    </mc:Choice>
    <mc:Fallback xmlns="">
      <p:transition spd="slow" advTm="124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Advantages of AI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 – complete control over the workings of a cognitive process whereas limited control in experimental cognitive psychology</a:t>
            </a:r>
          </a:p>
          <a:p>
            <a:r>
              <a:rPr lang="en-US" dirty="0" smtClean="0"/>
              <a:t>Inner workings of a human mind cannot be directly observed or reprogrammed</a:t>
            </a:r>
          </a:p>
          <a:p>
            <a:r>
              <a:rPr lang="en-US" dirty="0"/>
              <a:t>V</a:t>
            </a:r>
            <a:r>
              <a:rPr lang="en-US" dirty="0" smtClean="0"/>
              <a:t>ery time consuming observations in human behaviour</a:t>
            </a:r>
          </a:p>
          <a:p>
            <a:r>
              <a:rPr lang="en-US" dirty="0" smtClean="0"/>
              <a:t>Knowledge rests on a chain of inferences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831"/>
    </mc:Choice>
    <mc:Fallback xmlns="">
      <p:transition spd="slow" advTm="200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209</Words>
  <Application>Microsoft Office PowerPoint</Application>
  <PresentationFormat>On-screen Show (4:3)</PresentationFormat>
  <Paragraphs>41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PHI - 404   PHILOSOPHY OF COGNITIVE SCIENCE</vt:lpstr>
      <vt:lpstr> PHILOSOPHY OF  ARTIFICIAL INTELLIGENCE</vt:lpstr>
      <vt:lpstr>COGNITIVE SCIENCE:  AN INTRODUCTION </vt:lpstr>
      <vt:lpstr>Marvin Minsky</vt:lpstr>
      <vt:lpstr>AI researchers are interested -</vt:lpstr>
      <vt:lpstr>AI and Cognitive Psychology</vt:lpstr>
      <vt:lpstr>Advantages of cognitive psychology</vt:lpstr>
      <vt:lpstr>Advantages of AI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 404 PHILOSOPHY OF COGNITIVE SCIENCE</dc:title>
  <dc:creator>ASUS</dc:creator>
  <cp:lastModifiedBy>ASUS</cp:lastModifiedBy>
  <cp:revision>8</cp:revision>
  <dcterms:created xsi:type="dcterms:W3CDTF">2020-04-02T15:05:09Z</dcterms:created>
  <dcterms:modified xsi:type="dcterms:W3CDTF">2020-04-02T16:26:45Z</dcterms:modified>
</cp:coreProperties>
</file>