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57" r:id="rId5"/>
    <p:sldId id="258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286577" y="0"/>
            <a:ext cx="11800283" cy="6679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1059656" y="112979"/>
            <a:ext cx="10072686" cy="964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119438" y="1125504"/>
            <a:ext cx="9953121" cy="8001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>
            <a:off x="4139227" y="2362995"/>
            <a:ext cx="2278369" cy="1217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507600" cy="1652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4" y="98226"/>
            <a:ext cx="10929936" cy="6661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  <a:endParaRPr lang="en-GB" sz="4000" b="1">
              <a:solidFill>
                <a:srgbClr val="C00000"/>
              </a:solidFill>
            </a:endParaRP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THE JAZZ</a:t>
            </a:r>
            <a:endParaRPr lang="en-GB" sz="4000" b="1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THIS PPT FOR ONE CLASS LECTURE</a:t>
            </a:r>
            <a:endParaRPr lang="en-US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33E026D-32C8-A94A-86F3-7D59DED64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74672"/>
            <a:ext cx="11269266" cy="650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3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51E54F-B8BE-4A4B-9D79-902D2D858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56" y="150539"/>
            <a:ext cx="11215688" cy="65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04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BE1E17-DE1E-3943-AD5E-5D437383B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3" y="170835"/>
            <a:ext cx="11054953" cy="65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09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756E1F-BDAB-9A4B-86D8-DF23969DB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39" y="158348"/>
            <a:ext cx="10804922" cy="65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5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D3FB62F-E753-124A-BC7A-BC4E2EBA5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91" y="150322"/>
            <a:ext cx="11001375" cy="617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40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21C4A0-9182-8040-A1EA-D306565B7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2" y="0"/>
            <a:ext cx="11376422" cy="63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89927"/>
      </p:ext>
    </p:extLst>
  </p:cSld>
  <p:clrMapOvr>
    <a:masterClrMapping/>
  </p:clrMapOvr>
</p:sld>
</file>

<file path=ppt/theme/theme1.xml><?xml version="1.0" encoding="utf-8"?>
<a:theme xmlns:a="http://schemas.openxmlformats.org/drawingml/2006/main" name="TM04033917[[fn=Berlin]]_novariants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TM04033917[[fn=Berlin]]_novariants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2020-05-17T19:05:22Z</dcterms:modified>
</cp:coreProperties>
</file>