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288852" y="2076315"/>
            <a:ext cx="8873134" cy="982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</a:t>
            </a:r>
            <a:r>
              <a:rPr lang="en-GB" sz="2800" b="1">
                <a:solidFill>
                  <a:schemeClr val="accent2"/>
                </a:solidFill>
              </a:rPr>
              <a:t>WOMEN’S STUDIES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bg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accent5"/>
                </a:solidFill>
              </a:rPr>
              <a:t>PAPER – V </a:t>
            </a:r>
            <a:r>
              <a:rPr lang="bn-BD" sz="2800">
                <a:solidFill>
                  <a:schemeClr val="accent5"/>
                </a:solidFill>
              </a:rPr>
              <a:t>:</a:t>
            </a:r>
            <a:r>
              <a:rPr lang="en-GB" sz="2800">
                <a:solidFill>
                  <a:schemeClr val="accent5"/>
                </a:solidFill>
              </a:rPr>
              <a:t> WOMEN IN INDIAN HISTORY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1ADDE0-C17C-544E-8428-3D807AE79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4" y="250031"/>
            <a:ext cx="11594532" cy="63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8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05EEFEC-0B31-9D45-A346-6A97C969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" y="446483"/>
            <a:ext cx="10433004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3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761EA7-6F0E-5C45-9DF0-D7C6DDA0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360847"/>
            <a:ext cx="10840639" cy="59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2AC9CD-6ABE-3441-BDC7-71D1D61F4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3" y="506184"/>
            <a:ext cx="10929936" cy="57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791FF6-4CBF-3B4A-9F2E-DB9B60C60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4" y="446482"/>
            <a:ext cx="11371211" cy="57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6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F26E9A-27DE-EB4F-B87A-445AAE842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38" y="214311"/>
            <a:ext cx="11163524" cy="605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8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890889-E96D-F24C-B9B1-C76B2E04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07226"/>
            <a:ext cx="10840641" cy="61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6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6F15C5-4D81-BB40-A652-936457B24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6" y="0"/>
            <a:ext cx="11681307" cy="65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711F599-007B-F04C-B109-5D584F32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38" y="214312"/>
            <a:ext cx="10725524" cy="64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7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CFF1AEB-18E1-C74C-90DB-379EF40FA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8" y="357188"/>
            <a:ext cx="11221203" cy="61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6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FEMALE INFANTICIDE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</a:rPr>
              <a:t>PAPER - V  .  UNIT - IV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006A90-0215-6D4E-9044-5348D649A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303609"/>
            <a:ext cx="10978752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2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EEB28C-5CD6-8441-B0DB-910F770C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9" y="267891"/>
            <a:ext cx="10829307" cy="58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0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85DA47-4111-B645-96BF-B22CDEF3B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8" y="517921"/>
            <a:ext cx="10704497" cy="57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9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CEA99E-029A-9B49-96BA-EB409EF8E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3" y="428624"/>
            <a:ext cx="10856555" cy="58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9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62B77B4-8B65-B14E-B9CB-C39EEF6D31A8}"/>
              </a:ext>
            </a:extLst>
          </p:cNvPr>
          <p:cNvSpPr/>
          <p:nvPr/>
        </p:nvSpPr>
        <p:spPr>
          <a:xfrm>
            <a:off x="660797" y="830461"/>
            <a:ext cx="10465594" cy="5197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THIS PPT FOR TWO CLASS LECTURE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4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8170B19-7BB7-0144-AD20-1D7888C0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28836"/>
            <a:ext cx="11501438" cy="64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0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F74AA8E-E680-934D-A474-94CD9BB9A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34" y="398001"/>
            <a:ext cx="10662047" cy="59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0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1B7FA3-A0DD-D84B-B10B-E1B33293F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2" y="374349"/>
            <a:ext cx="11292016" cy="61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F16650-FFEB-D049-B359-93B71E9D0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72" y="339328"/>
            <a:ext cx="10109602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9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1BCCF1F-905B-314E-A105-0A81894CD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4" y="285750"/>
            <a:ext cx="10980347" cy="60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1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93430F-0B94-194C-B331-CE03A8B2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3" y="250031"/>
            <a:ext cx="10777613" cy="63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52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2020-05-17T17:56:19Z</dcterms:modified>
</cp:coreProperties>
</file>