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9" r:id="rId3"/>
    <p:sldId id="260" r:id="rId4"/>
    <p:sldId id="257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viewProps" Target="viewProps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tableStyles" Target="tableStyle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GB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GB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7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7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7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7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 /><Relationship Id="rId1" Type="http://schemas.openxmlformats.org/officeDocument/2006/relationships/slideLayout" Target="../slideLayouts/slideLayout7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 /><Relationship Id="rId1" Type="http://schemas.openxmlformats.org/officeDocument/2006/relationships/slideLayout" Target="../slideLayouts/slideLayout7.xml" 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6916F2-CF3A-DE48-A058-814D50AF732D}"/>
              </a:ext>
            </a:extLst>
          </p:cNvPr>
          <p:cNvSpPr/>
          <p:nvPr/>
        </p:nvSpPr>
        <p:spPr>
          <a:xfrm>
            <a:off x="461367" y="321467"/>
            <a:ext cx="10644188" cy="2737115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>
                <a:solidFill>
                  <a:schemeClr val="tx1"/>
                </a:solidFill>
              </a:rPr>
              <a:t>VIDYASAGAR UNIVERSITY</a:t>
            </a:r>
            <a:endParaRPr lang="en-US" sz="6000" b="1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0A38A2-AC50-6E45-901B-6ACC79B13A78}"/>
              </a:ext>
            </a:extLst>
          </p:cNvPr>
          <p:cNvSpPr/>
          <p:nvPr/>
        </p:nvSpPr>
        <p:spPr>
          <a:xfrm>
            <a:off x="1288852" y="2076315"/>
            <a:ext cx="8873134" cy="98226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>
                <a:solidFill>
                  <a:schemeClr val="bg1"/>
                </a:solidFill>
              </a:rPr>
              <a:t>MIDNAPORE . WEST BENGAL . PIN - 721102</a:t>
            </a:r>
            <a:endParaRPr lang="en-US" sz="3600" b="1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3FC0ED7-ADA8-9346-B9CB-F31E3FBE92DB}"/>
              </a:ext>
            </a:extLst>
          </p:cNvPr>
          <p:cNvSpPr/>
          <p:nvPr/>
        </p:nvSpPr>
        <p:spPr>
          <a:xfrm>
            <a:off x="461367" y="3298036"/>
            <a:ext cx="6251376" cy="74083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2"/>
                </a:solidFill>
              </a:rPr>
              <a:t>DEPARTMENT OF</a:t>
            </a:r>
            <a:r>
              <a:rPr lang="bn-BD" sz="2800" b="1">
                <a:solidFill>
                  <a:schemeClr val="accent2"/>
                </a:solidFill>
              </a:rPr>
              <a:t> </a:t>
            </a:r>
            <a:r>
              <a:rPr lang="en-GB" sz="2800" b="1">
                <a:solidFill>
                  <a:schemeClr val="accent2"/>
                </a:solidFill>
              </a:rPr>
              <a:t>WOMEN’S STUDIES</a:t>
            </a:r>
            <a:endParaRPr lang="en-US" sz="2800" b="1">
              <a:solidFill>
                <a:schemeClr val="accent2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3FEF4BD-F858-F34B-BBA2-3A5627ADFEA0}"/>
              </a:ext>
            </a:extLst>
          </p:cNvPr>
          <p:cNvSpPr/>
          <p:nvPr/>
        </p:nvSpPr>
        <p:spPr>
          <a:xfrm>
            <a:off x="7983140" y="3058582"/>
            <a:ext cx="2920008" cy="1387084"/>
          </a:xfrm>
          <a:prstGeom prst="roundRect">
            <a:avLst>
              <a:gd name="adj" fmla="val 0"/>
            </a:avLst>
          </a:prstGeom>
          <a:solidFill>
            <a:schemeClr val="bg1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2"/>
                </a:solidFill>
              </a:rPr>
              <a:t>M.Phil</a:t>
            </a:r>
          </a:p>
          <a:p>
            <a:pPr algn="ctr"/>
            <a:r>
              <a:rPr lang="en-GB" sz="2800" b="1">
                <a:solidFill>
                  <a:schemeClr val="accent2"/>
                </a:solidFill>
              </a:rPr>
              <a:t>SEMESTER – II   </a:t>
            </a:r>
            <a:endParaRPr lang="en-US" sz="2800" b="1">
              <a:solidFill>
                <a:schemeClr val="accent2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619AA08-1A6A-7E43-8BB8-7E1F761CF8A1}"/>
              </a:ext>
            </a:extLst>
          </p:cNvPr>
          <p:cNvSpPr/>
          <p:nvPr/>
        </p:nvSpPr>
        <p:spPr>
          <a:xfrm>
            <a:off x="2928937" y="4182403"/>
            <a:ext cx="6804422" cy="910827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1"/>
                </a:solidFill>
              </a:rPr>
              <a:t>DR. SHAMITA SARKAR</a:t>
            </a:r>
            <a:endParaRPr lang="en-US" sz="2800" b="1">
              <a:solidFill>
                <a:schemeClr val="accent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E573F46-3880-D149-9BE2-F1DA85578E8A}"/>
              </a:ext>
            </a:extLst>
          </p:cNvPr>
          <p:cNvSpPr/>
          <p:nvPr/>
        </p:nvSpPr>
        <p:spPr>
          <a:xfrm>
            <a:off x="461367" y="5214939"/>
            <a:ext cx="11129367" cy="1052382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>
                <a:solidFill>
                  <a:schemeClr val="accent5"/>
                </a:solidFill>
              </a:rPr>
              <a:t>PAPER – V </a:t>
            </a:r>
            <a:r>
              <a:rPr lang="bn-BD" sz="2800">
                <a:solidFill>
                  <a:schemeClr val="accent5"/>
                </a:solidFill>
              </a:rPr>
              <a:t>:</a:t>
            </a:r>
            <a:r>
              <a:rPr lang="en-GB" sz="2800">
                <a:solidFill>
                  <a:schemeClr val="accent5"/>
                </a:solidFill>
              </a:rPr>
              <a:t> WOMEN IN INDIAN HISTORY</a:t>
            </a:r>
            <a:endParaRPr lang="en-US" sz="280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562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71ADDE0-C17C-544E-8428-3D807AE796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34" y="250031"/>
            <a:ext cx="11594532" cy="6357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187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05EEFEC-0B31-9D45-A346-6A97C9698E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814" y="446483"/>
            <a:ext cx="10433004" cy="592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5356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5761EA7-6F0E-5C45-9DF0-D7C6DDA0B8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38" y="360847"/>
            <a:ext cx="10840639" cy="59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3255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92AC9CD-6ABE-3441-BDC7-71D1D61F42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923" y="506184"/>
            <a:ext cx="10929936" cy="579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1332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F791FF6-4CBF-3B4A-9F2E-DB9B60C60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394" y="446482"/>
            <a:ext cx="11371211" cy="5732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5657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CF26E9A-27DE-EB4F-B87A-445AAE842B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238" y="214311"/>
            <a:ext cx="11163524" cy="6054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8874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E890889-E96D-F24C-B9B1-C76B2E0425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5" y="307226"/>
            <a:ext cx="10840641" cy="6104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6672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F6F15C5-4D81-BB40-A652-936457B24A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346" y="0"/>
            <a:ext cx="11681307" cy="651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6431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711F599-007B-F04C-B109-5D584F32D1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238" y="214312"/>
            <a:ext cx="10725524" cy="6482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2705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CFF1AEB-18E1-C74C-90DB-379EF40FA7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398" y="357188"/>
            <a:ext cx="11221203" cy="6143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862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64C4501-E176-7B40-AAE0-087156676211}"/>
              </a:ext>
            </a:extLst>
          </p:cNvPr>
          <p:cNvSpPr/>
          <p:nvPr/>
        </p:nvSpPr>
        <p:spPr>
          <a:xfrm>
            <a:off x="1166812" y="95443"/>
            <a:ext cx="10251282" cy="37621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>
                <a:solidFill>
                  <a:schemeClr val="tx1"/>
                </a:solidFill>
              </a:rPr>
              <a:t>PPT PRESENTATION </a:t>
            </a:r>
          </a:p>
          <a:p>
            <a:pPr algn="ctr"/>
            <a:r>
              <a:rPr lang="en-GB" sz="4800" b="1">
                <a:solidFill>
                  <a:schemeClr val="tx1"/>
                </a:solidFill>
              </a:rPr>
              <a:t>ON</a:t>
            </a:r>
            <a:endParaRPr lang="bn-BD" sz="4800" b="1">
              <a:solidFill>
                <a:srgbClr val="FF0000"/>
              </a:solidFill>
            </a:endParaRPr>
          </a:p>
          <a:p>
            <a:pPr algn="ctr"/>
            <a:r>
              <a:rPr lang="en-GB" sz="4800" b="1">
                <a:solidFill>
                  <a:srgbClr val="FF0000"/>
                </a:solidFill>
              </a:rPr>
              <a:t>FEMALE INFANTICIDE</a:t>
            </a:r>
            <a:endParaRPr lang="en-GB" sz="4800" b="1">
              <a:solidFill>
                <a:schemeClr val="tx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C38EC16-3F25-714E-8BC5-A99603629070}"/>
              </a:ext>
            </a:extLst>
          </p:cNvPr>
          <p:cNvSpPr/>
          <p:nvPr/>
        </p:nvSpPr>
        <p:spPr>
          <a:xfrm>
            <a:off x="1696640" y="5408174"/>
            <a:ext cx="8798720" cy="122000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accent1">
                    <a:lumMod val="75000"/>
                  </a:schemeClr>
                </a:solidFill>
              </a:rPr>
              <a:t>DR. SHAMITA SARKAR</a:t>
            </a:r>
            <a:endParaRPr lang="en-US" sz="3200" b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379688B-22BD-E646-9D05-04F7C83F0E5C}"/>
              </a:ext>
            </a:extLst>
          </p:cNvPr>
          <p:cNvSpPr/>
          <p:nvPr/>
        </p:nvSpPr>
        <p:spPr>
          <a:xfrm>
            <a:off x="482203" y="4022895"/>
            <a:ext cx="10935891" cy="122000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tx1"/>
                </a:solidFill>
              </a:rPr>
              <a:t>PAPER - V  .  UNIT - IV</a:t>
            </a:r>
            <a:endParaRPr lang="en-US" sz="28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1627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A006A90-0215-6D4E-9044-5348D649A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38" y="303609"/>
            <a:ext cx="10978752" cy="607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6922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0EEB28C-5CD6-8441-B0DB-910F770C46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109" y="267891"/>
            <a:ext cx="10829307" cy="5822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0023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A85DA47-4111-B645-96BF-B22CDEF3B4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078" y="517921"/>
            <a:ext cx="10704497" cy="5732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3910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3CEA99E-029A-9B49-96BA-EB409EF8EF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203" y="428624"/>
            <a:ext cx="10856555" cy="5804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697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962B77B4-8B65-B14E-B9CB-C39EEF6D31A8}"/>
              </a:ext>
            </a:extLst>
          </p:cNvPr>
          <p:cNvSpPr/>
          <p:nvPr/>
        </p:nvSpPr>
        <p:spPr>
          <a:xfrm>
            <a:off x="660797" y="830461"/>
            <a:ext cx="10465594" cy="5197078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bg1"/>
                </a:solidFill>
              </a:rPr>
              <a:t>THIS PPT FOR TWO CLASS LECTURE</a:t>
            </a:r>
            <a:endParaRPr lang="en-US" sz="32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246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8170B19-7BB7-0144-AD20-1D7888C067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128836"/>
            <a:ext cx="11501438" cy="642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708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F74AA8E-E680-934D-A474-94CD9BB9AA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234" y="398001"/>
            <a:ext cx="10662047" cy="5906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608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F1B7FA3-A0DD-D84B-B10B-E1B33293FC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992" y="374349"/>
            <a:ext cx="11292016" cy="6180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324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4F16650-FFEB-D049-B359-93B71E9D0D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5172" y="339328"/>
            <a:ext cx="10109602" cy="614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6972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1BCCF1F-905B-314E-A105-0A81894CDB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094" y="285750"/>
            <a:ext cx="10980347" cy="6054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9191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293430F-0B94-194C-B331-CE03A8B29D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193" y="250031"/>
            <a:ext cx="10777613" cy="6357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0529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23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Celestial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5</cp:revision>
  <dcterms:modified xsi:type="dcterms:W3CDTF">2020-05-17T17:56:19Z</dcterms:modified>
</cp:coreProperties>
</file>