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58" r:id="rId5"/>
    <p:sldId id="259" r:id="rId6"/>
    <p:sldId id="260" r:id="rId7"/>
    <p:sldId id="261" r:id="rId8"/>
    <p:sldId id="262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ADD3-0CBD-40E6-BE38-42A672CABDD5}" type="datetimeFigureOut">
              <a:rPr lang="en-IN" smtClean="0"/>
              <a:t>01-04-2020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CEF03-72F2-4840-870E-8F2E56A0042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73994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ADD3-0CBD-40E6-BE38-42A672CABDD5}" type="datetimeFigureOut">
              <a:rPr lang="en-IN" smtClean="0"/>
              <a:t>01-04-2020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CEF03-72F2-4840-870E-8F2E56A0042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96047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ADD3-0CBD-40E6-BE38-42A672CABDD5}" type="datetimeFigureOut">
              <a:rPr lang="en-IN" smtClean="0"/>
              <a:t>01-04-2020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CEF03-72F2-4840-870E-8F2E56A0042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35038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ADD3-0CBD-40E6-BE38-42A672CABDD5}" type="datetimeFigureOut">
              <a:rPr lang="en-IN" smtClean="0"/>
              <a:t>01-04-2020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CEF03-72F2-4840-870E-8F2E56A0042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4628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ADD3-0CBD-40E6-BE38-42A672CABDD5}" type="datetimeFigureOut">
              <a:rPr lang="en-IN" smtClean="0"/>
              <a:t>01-04-2020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CEF03-72F2-4840-870E-8F2E56A0042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8190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ADD3-0CBD-40E6-BE38-42A672CABDD5}" type="datetimeFigureOut">
              <a:rPr lang="en-IN" smtClean="0"/>
              <a:t>01-04-2020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CEF03-72F2-4840-870E-8F2E56A0042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92430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ADD3-0CBD-40E6-BE38-42A672CABDD5}" type="datetimeFigureOut">
              <a:rPr lang="en-IN" smtClean="0"/>
              <a:t>01-04-2020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CEF03-72F2-4840-870E-8F2E56A0042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85440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ADD3-0CBD-40E6-BE38-42A672CABDD5}" type="datetimeFigureOut">
              <a:rPr lang="en-IN" smtClean="0"/>
              <a:t>01-04-2020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CEF03-72F2-4840-870E-8F2E56A0042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24142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ADD3-0CBD-40E6-BE38-42A672CABDD5}" type="datetimeFigureOut">
              <a:rPr lang="en-IN" smtClean="0"/>
              <a:t>01-04-2020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CEF03-72F2-4840-870E-8F2E56A0042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0598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ADD3-0CBD-40E6-BE38-42A672CABDD5}" type="datetimeFigureOut">
              <a:rPr lang="en-IN" smtClean="0"/>
              <a:t>01-04-2020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CEF03-72F2-4840-870E-8F2E56A0042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5454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ADD3-0CBD-40E6-BE38-42A672CABDD5}" type="datetimeFigureOut">
              <a:rPr lang="en-IN" smtClean="0"/>
              <a:t>01-04-2020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CEF03-72F2-4840-870E-8F2E56A0042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69205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3ADD3-0CBD-40E6-BE38-42A672CABDD5}" type="datetimeFigureOut">
              <a:rPr lang="en-IN" smtClean="0"/>
              <a:t>01-04-2020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CEF03-72F2-4840-870E-8F2E56A0042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433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000" dirty="0" smtClean="0"/>
              <a:t>WESTERN ETHICS</a:t>
            </a:r>
            <a:endParaRPr lang="en-IN" sz="40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PHI - 402</a:t>
            </a:r>
            <a:endParaRPr lang="en-IN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9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88"/>
    </mc:Choice>
    <mc:Fallback>
      <p:transition spd="slow" advTm="13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Metaethics:  Moore</a:t>
            </a:r>
            <a:br>
              <a:rPr lang="en-US" dirty="0" smtClean="0"/>
            </a:br>
            <a:r>
              <a:rPr lang="en-US" dirty="0" smtClean="0"/>
              <a:t>                       Stevenson </a:t>
            </a:r>
            <a:br>
              <a:rPr lang="en-US" dirty="0" smtClean="0"/>
            </a:br>
            <a:r>
              <a:rPr lang="en-US" dirty="0" smtClean="0"/>
              <a:t>                       Hare</a:t>
            </a:r>
            <a:endParaRPr lang="en-IN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3284538"/>
            <a:ext cx="8229600" cy="2841625"/>
          </a:xfrm>
        </p:spPr>
        <p:txBody>
          <a:bodyPr/>
          <a:lstStyle/>
          <a:p>
            <a:endParaRPr lang="en-US" dirty="0" smtClean="0"/>
          </a:p>
          <a:p>
            <a:pPr marL="0" indent="0" algn="ctr">
              <a:buNone/>
            </a:pPr>
            <a:endParaRPr lang="en-US" sz="5400" dirty="0" smtClean="0"/>
          </a:p>
          <a:p>
            <a:pPr marL="0" indent="0" algn="ctr">
              <a:buNone/>
            </a:pPr>
            <a:r>
              <a:rPr lang="en-US" sz="5400" dirty="0" smtClean="0"/>
              <a:t>Lecture - 1</a:t>
            </a:r>
            <a:endParaRPr lang="en-IN" sz="5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4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41"/>
    </mc:Choice>
    <mc:Fallback>
      <p:transition spd="slow" advTm="43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INTRODUCTORY ETHICS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FRED FELDMAN</a:t>
            </a:r>
            <a:endParaRPr lang="en-IN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Page no. – 173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Chapter – 12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Chapter name – Naturalism in Metaethics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Section name - </a:t>
            </a:r>
            <a:r>
              <a:rPr lang="en-US" dirty="0"/>
              <a:t>M</a:t>
            </a:r>
            <a:r>
              <a:rPr lang="en-US" dirty="0" smtClean="0"/>
              <a:t>etaethics</a:t>
            </a:r>
            <a:endParaRPr lang="en-IN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95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033"/>
    </mc:Choice>
    <mc:Fallback>
      <p:transition spd="slow" advTm="114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rmAutofit/>
          </a:bodyPr>
          <a:lstStyle/>
          <a:p>
            <a:r>
              <a:rPr lang="en-US" dirty="0" smtClean="0"/>
              <a:t>The meaning of the Moral Terms,</a:t>
            </a:r>
            <a:br>
              <a:rPr lang="en-US" dirty="0" smtClean="0"/>
            </a:br>
            <a:r>
              <a:rPr lang="en-US" dirty="0" smtClean="0"/>
              <a:t> such as “good” “bad” “right” “wrong” “obligatory”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276917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Competent speaker of English ‘knows’</a:t>
            </a:r>
          </a:p>
          <a:p>
            <a:pPr marL="0" indent="0">
              <a:buNone/>
            </a:pPr>
            <a:r>
              <a:rPr lang="en-US" dirty="0" smtClean="0"/>
              <a:t>        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able to use 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                   able to understand</a:t>
            </a:r>
          </a:p>
          <a:p>
            <a:endParaRPr lang="en-US" dirty="0" smtClean="0"/>
          </a:p>
          <a:p>
            <a:r>
              <a:rPr lang="en-US" dirty="0" smtClean="0"/>
              <a:t>Even little children knows</a:t>
            </a:r>
            <a:endParaRPr lang="en-IN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156176" y="3789040"/>
            <a:ext cx="43204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588224" y="3789040"/>
            <a:ext cx="934616" cy="10376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45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456"/>
    </mc:Choice>
    <mc:Fallback>
      <p:transition spd="slow" advTm="248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Another sense of ‘know the meaning’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Formulate definitions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clear</a:t>
            </a:r>
          </a:p>
          <a:p>
            <a:pPr marL="0" indent="0">
              <a:buNone/>
            </a:pPr>
            <a:r>
              <a:rPr lang="en-US" dirty="0" smtClean="0"/>
              <a:t>Precise</a:t>
            </a:r>
          </a:p>
          <a:p>
            <a:pPr marL="0" indent="0">
              <a:buNone/>
            </a:pPr>
            <a:r>
              <a:rPr lang="en-US" dirty="0" smtClean="0"/>
              <a:t>Acceptable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No suitable definitions</a:t>
            </a:r>
            <a:endParaRPr lang="en-IN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6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892"/>
    </mc:Choice>
    <mc:Fallback>
      <p:transition spd="slow" advTm="194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difference does that make?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Concerned about giving definitions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An intellectual game with no practical value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Dictionary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Philosophical questions about morality</a:t>
            </a:r>
          </a:p>
          <a:p>
            <a:endParaRPr lang="en-IN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06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342"/>
    </mc:Choice>
    <mc:Fallback>
      <p:transition spd="slow" advTm="167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en-US" sz="3800" dirty="0" smtClean="0"/>
              <a:t>Different philosophers- Different answers</a:t>
            </a:r>
            <a:endParaRPr lang="en-IN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Correct definitions of moral terms are of greatest practical value</a:t>
            </a:r>
          </a:p>
          <a:p>
            <a:r>
              <a:rPr lang="en-US" dirty="0" smtClean="0"/>
              <a:t>Differences in moral values</a:t>
            </a:r>
          </a:p>
          <a:p>
            <a:pPr marL="0" indent="0">
              <a:buNone/>
            </a:pPr>
            <a:r>
              <a:rPr lang="en-US" dirty="0" smtClean="0"/>
              <a:t>    Hatred</a:t>
            </a:r>
          </a:p>
          <a:p>
            <a:pPr marL="0" indent="0">
              <a:buNone/>
            </a:pPr>
            <a:r>
              <a:rPr lang="en-US" dirty="0" smtClean="0"/>
              <a:t>    Conflict</a:t>
            </a:r>
          </a:p>
          <a:p>
            <a:pPr marL="0" indent="0">
              <a:buNone/>
            </a:pPr>
            <a:r>
              <a:rPr lang="en-US" dirty="0" smtClean="0"/>
              <a:t>    War</a:t>
            </a:r>
          </a:p>
          <a:p>
            <a:r>
              <a:rPr lang="en-US" dirty="0" smtClean="0"/>
              <a:t>Meaning of the relevant moral terms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strike="sngStrike" dirty="0" smtClean="0"/>
              <a:t>differences in moral concepts</a:t>
            </a:r>
            <a:r>
              <a:rPr lang="en-US" dirty="0" smtClean="0"/>
              <a:t> 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strike="sngStrike" dirty="0" smtClean="0"/>
              <a:t>differences in moral values</a:t>
            </a:r>
            <a:endParaRPr lang="en-IN" strike="sngStrike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092280" y="4653136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868144" y="5229200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79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361"/>
    </mc:Choice>
    <mc:Fallback>
      <p:transition spd="slow" advTm="323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Others -</a:t>
            </a:r>
            <a:br>
              <a:rPr lang="en-US" dirty="0" smtClean="0"/>
            </a:br>
            <a:r>
              <a:rPr lang="en-US" sz="3800" dirty="0" smtClean="0"/>
              <a:t>Many serious, unsettled questions of morals</a:t>
            </a:r>
            <a:endParaRPr lang="en-IN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58106"/>
            <a:ext cx="8229600" cy="4525963"/>
          </a:xfrm>
        </p:spPr>
        <p:txBody>
          <a:bodyPr/>
          <a:lstStyle/>
          <a:p>
            <a:r>
              <a:rPr lang="en-US" dirty="0" smtClean="0"/>
              <a:t>Is death intrinsically evil?</a:t>
            </a:r>
          </a:p>
          <a:p>
            <a:r>
              <a:rPr lang="en-US" dirty="0" smtClean="0"/>
              <a:t>Is abortion morally wrong?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Appropriate definitions of the terms </a:t>
            </a:r>
          </a:p>
          <a:p>
            <a:pPr marL="0" indent="0">
              <a:buNone/>
            </a:pPr>
            <a:r>
              <a:rPr lang="en-US" dirty="0" smtClean="0"/>
              <a:t>Adequate understanding of the meaning of the questions              </a:t>
            </a:r>
          </a:p>
          <a:p>
            <a:pPr marL="0" indent="0">
              <a:buNone/>
            </a:pPr>
            <a:r>
              <a:rPr lang="en-US" dirty="0" smtClean="0"/>
              <a:t>Able to discover acceptable answers</a:t>
            </a:r>
            <a:endParaRPr lang="en-IN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635896" y="3861048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603567" y="4041068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90606" y="5157192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010"/>
    </mc:Choice>
    <mc:Fallback>
      <p:transition spd="slow" advTm="272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Again some philosophers-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</a:pPr>
            <a:r>
              <a:rPr lang="en-US" dirty="0" smtClean="0"/>
              <a:t>Intellectual game – no practical end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Interesting and pleasant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en-US" dirty="0" smtClean="0"/>
              <a:t>        Puzzled about the moral concepts,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en-US" dirty="0" smtClean="0"/>
              <a:t>Curious to know the meaning,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en-US" dirty="0" smtClean="0"/>
              <a:t>Willing to find the definitions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Exciting and satisfying with no practical payoff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33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673"/>
    </mc:Choice>
    <mc:Fallback>
      <p:transition spd="slow" advTm="224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197</Words>
  <Application>Microsoft Office PowerPoint</Application>
  <PresentationFormat>On-screen Show (4:3)</PresentationFormat>
  <Paragraphs>58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     PHI - 402</vt:lpstr>
      <vt:lpstr>  Metaethics:  Moore                        Stevenson                         Hare</vt:lpstr>
      <vt:lpstr>INTRODUCTORY ETHICS FRED FELDMAN</vt:lpstr>
      <vt:lpstr>The meaning of the Moral Terms,  such as “good” “bad” “right” “wrong” “obligatory”</vt:lpstr>
      <vt:lpstr>Another sense of ‘know the meaning’</vt:lpstr>
      <vt:lpstr>What difference does that make?</vt:lpstr>
      <vt:lpstr>Different philosophers- Different answers</vt:lpstr>
      <vt:lpstr>Others - Many serious, unsettled questions of morals</vt:lpstr>
      <vt:lpstr>Again some philosophers-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 402</dc:title>
  <dc:creator>ASUS</dc:creator>
  <cp:lastModifiedBy>ASUS</cp:lastModifiedBy>
  <cp:revision>11</cp:revision>
  <dcterms:created xsi:type="dcterms:W3CDTF">2020-04-01T11:27:04Z</dcterms:created>
  <dcterms:modified xsi:type="dcterms:W3CDTF">2020-04-01T15:43:55Z</dcterms:modified>
</cp:coreProperties>
</file>