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56" r:id="rId25"/>
    <p:sldId id="282" r:id="rId26"/>
    <p:sldId id="257" r:id="rId27"/>
    <p:sldId id="25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</a:t>
            </a:r>
            <a:r>
              <a:rPr lang="en-GB" sz="2800">
                <a:solidFill>
                  <a:schemeClr val="accent5"/>
                </a:solidFill>
              </a:rPr>
              <a:t>122 : UNIT-II </a:t>
            </a:r>
            <a:r>
              <a:rPr lang="bn-BD" sz="2800">
                <a:solidFill>
                  <a:schemeClr val="accent5"/>
                </a:solidFill>
              </a:rPr>
              <a:t>[</a:t>
            </a:r>
            <a:r>
              <a:rPr lang="en-GB" sz="2800">
                <a:solidFill>
                  <a:schemeClr val="accent5"/>
                </a:solidFill>
              </a:rPr>
              <a:t>Environment and Protest in Independent India 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C4339E-826C-1C41-BA1E-68317275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" y="178594"/>
            <a:ext cx="10929937" cy="65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4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CC7757-BD91-5C4B-9842-E4DACD61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1" y="270068"/>
            <a:ext cx="10376297" cy="63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7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9245AE-E009-8343-9688-726BF624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0"/>
            <a:ext cx="100012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6F5859-1265-0044-AF4D-56AF393F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214313"/>
            <a:ext cx="11447860" cy="61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06A67A-93EB-4B43-BC39-10421778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0"/>
            <a:ext cx="10412016" cy="67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4ACDA9-3C00-2743-BBB9-17956430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385876"/>
            <a:ext cx="10304859" cy="60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C68E9F-17D1-3F40-B871-BB0E7DC2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95904"/>
            <a:ext cx="10072687" cy="66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9EAB48-10E0-364F-A3BC-30793B2F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4" y="129778"/>
            <a:ext cx="10840640" cy="65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9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32FBA8-64BD-584F-B385-FC79568E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9911"/>
            <a:ext cx="11352609" cy="63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10512F-66C8-7441-9B8F-22DA04A0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1" y="218166"/>
            <a:ext cx="10376297" cy="64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TEHARI DAM MOVEMENT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HIS-122 </a:t>
            </a:r>
            <a:r>
              <a:rPr lang="en-GB" sz="2800" b="1">
                <a:solidFill>
                  <a:schemeClr val="tx1"/>
                </a:solidFill>
              </a:rPr>
              <a:t>  .  UNIT - I</a:t>
            </a:r>
            <a:r>
              <a:rPr lang="bn-BD" sz="2800" b="1">
                <a:solidFill>
                  <a:schemeClr val="tx1"/>
                </a:solidFill>
              </a:rPr>
              <a:t>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58CC38-C1ED-F54D-B61A-6794CEF1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91" y="490507"/>
            <a:ext cx="9751218" cy="58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509B8F-389D-3A4E-A212-A9EA7ED7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383474"/>
            <a:ext cx="10233422" cy="60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2B5ACF-DCFC-1244-91C0-345767C5F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2" y="433047"/>
            <a:ext cx="10233422" cy="59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AF84E6-DD60-ED46-B9C7-C6A3149C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9" y="206723"/>
            <a:ext cx="10804922" cy="6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BFA221-B511-EA48-8248-61DF62A1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7" y="0"/>
            <a:ext cx="11251406" cy="68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5FC25E-A516-F94B-B595-38A88C09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8" y="305880"/>
            <a:ext cx="10215563" cy="62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8BFA6E-D90D-AB48-B05D-75A78046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4" y="284697"/>
            <a:ext cx="10822781" cy="6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0B7378-A2DD-E048-932E-13F21B32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2" y="288222"/>
            <a:ext cx="10412015" cy="62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01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B12CDF-F735-F14C-A2D8-79659213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2" y="339328"/>
            <a:ext cx="11412140" cy="58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2D8846-A765-F043-B4EA-AE8BBF9A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4" y="311526"/>
            <a:ext cx="10376297" cy="62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/>
              <a:t>THIS PPT FOR FIVE CLASS LECTURES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AEC7CB-A20E-E443-A358-F891BAF2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1" y="163862"/>
            <a:ext cx="10376297" cy="62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C2C07-21A5-944B-84CE-C97136E7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6" y="138142"/>
            <a:ext cx="10662047" cy="65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1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1C5692-3AB0-8B47-B8B3-B381F39A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5" y="0"/>
            <a:ext cx="10322719" cy="63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57CCC8-6F33-8B4F-BDB8-38310E38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5" y="313175"/>
            <a:ext cx="10197702" cy="62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9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C10509-AE0F-C048-BEC4-72AB2126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40" y="248061"/>
            <a:ext cx="10322719" cy="63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0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D14D2F-0437-CF4A-B4F5-D35B1C87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30" y="325615"/>
            <a:ext cx="10269140" cy="62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10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E36768-4720-404C-9DAF-DC3405F4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3" y="301378"/>
            <a:ext cx="10197703" cy="62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4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A52264-66FD-9D4E-9260-55BF967C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5" y="158666"/>
            <a:ext cx="10090546" cy="58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5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2ADE35-A597-B449-B1BE-97569C51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476738"/>
            <a:ext cx="10251281" cy="59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0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C83358-E2EB-3042-885D-B27BA873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70" y="442757"/>
            <a:ext cx="10304859" cy="5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AD884F-F5B7-6C41-B4B4-8FA7C83C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96453"/>
            <a:ext cx="10608469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928A53-F418-974F-9D36-C1A8F4C9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73357"/>
            <a:ext cx="10572750" cy="65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219574-A193-F149-A007-22C86D30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64" y="241314"/>
            <a:ext cx="9947671" cy="60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02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792969-BC2F-8148-A330-F8D20E2D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8" y="315742"/>
            <a:ext cx="10215563" cy="62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4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036BB8-E071-7049-B02C-98AA5044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5" y="212976"/>
            <a:ext cx="10429875" cy="61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5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20BD94-0EC6-2C40-9C65-5B32CCA8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95766"/>
            <a:ext cx="11001374" cy="66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1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405262-CF92-D749-96E4-73B4D8A7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2" y="307431"/>
            <a:ext cx="10412015" cy="6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03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B090C6-5EC2-4145-899A-5B3658C0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9" y="311961"/>
            <a:ext cx="10215562" cy="62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7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20BE5-95E4-D44F-B80C-70034B77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2" y="234629"/>
            <a:ext cx="10358436" cy="63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504909-E9D7-5C4D-A004-614488B1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53" y="422092"/>
            <a:ext cx="9894094" cy="60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DCAA26-2FDB-CD48-BC14-DBD3AA3B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472914"/>
            <a:ext cx="9894092" cy="59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AA0F32-3F58-0E4B-91B9-CCDAD4556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91" y="305748"/>
            <a:ext cx="9751218" cy="62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8244A6-0306-134E-9D29-E1641C91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1" y="213624"/>
            <a:ext cx="10376297" cy="61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7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2020-04-29T18:49:19Z</dcterms:modified>
</cp:coreProperties>
</file>