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  <p:sldId id="262" r:id="rId7"/>
    <p:sldId id="263" r:id="rId8"/>
    <p:sldId id="25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2EFDA-3A2E-1A41-BA1A-DD7AAD573924}"/>
              </a:ext>
            </a:extLst>
          </p:cNvPr>
          <p:cNvSpPr/>
          <p:nvPr/>
        </p:nvSpPr>
        <p:spPr>
          <a:xfrm>
            <a:off x="391717" y="65971"/>
            <a:ext cx="11800283" cy="6679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6E950-42AD-F140-8ADB-A5D42E0FB907}"/>
              </a:ext>
            </a:extLst>
          </p:cNvPr>
          <p:cNvSpPr/>
          <p:nvPr/>
        </p:nvSpPr>
        <p:spPr>
          <a:xfrm>
            <a:off x="1059656" y="112979"/>
            <a:ext cx="10072686" cy="9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VIDYASAGAR UNIVERSITY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E0D270-5D6B-4B41-B7D5-0D526BE97C30}"/>
              </a:ext>
            </a:extLst>
          </p:cNvPr>
          <p:cNvSpPr/>
          <p:nvPr/>
        </p:nvSpPr>
        <p:spPr>
          <a:xfrm>
            <a:off x="1179221" y="942982"/>
            <a:ext cx="8507014" cy="5893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F9C75-2398-6B45-A23A-58727877DCF8}"/>
              </a:ext>
            </a:extLst>
          </p:cNvPr>
          <p:cNvSpPr/>
          <p:nvPr/>
        </p:nvSpPr>
        <p:spPr>
          <a:xfrm rot="1781767">
            <a:off x="4139227" y="2362995"/>
            <a:ext cx="2278369" cy="121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MA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8A758-39CF-754D-AD9B-4476E6E7E971}"/>
              </a:ext>
            </a:extLst>
          </p:cNvPr>
          <p:cNvSpPr/>
          <p:nvPr/>
        </p:nvSpPr>
        <p:spPr>
          <a:xfrm>
            <a:off x="465305" y="2227638"/>
            <a:ext cx="3521869" cy="16341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DEPARTMENT OF HISTORY</a:t>
            </a:r>
            <a:endParaRPr lang="en-US" sz="3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70D27-F0FC-6A4E-9CF4-40C96F09D2F0}"/>
              </a:ext>
            </a:extLst>
          </p:cNvPr>
          <p:cNvSpPr/>
          <p:nvPr/>
        </p:nvSpPr>
        <p:spPr>
          <a:xfrm>
            <a:off x="6684400" y="2162670"/>
            <a:ext cx="5036343" cy="1727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SEMESTER – II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204(CBCS)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UNIT - 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7EDAB-8D45-4449-AD85-73740CE58D05}"/>
              </a:ext>
            </a:extLst>
          </p:cNvPr>
          <p:cNvSpPr/>
          <p:nvPr/>
        </p:nvSpPr>
        <p:spPr>
          <a:xfrm>
            <a:off x="2644974" y="4173394"/>
            <a:ext cx="6144815" cy="977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DR. SHAMITA SARKAR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E077D-0AAA-A94B-8A2A-41159D3443D8}"/>
              </a:ext>
            </a:extLst>
          </p:cNvPr>
          <p:cNvSpPr/>
          <p:nvPr/>
        </p:nvSpPr>
        <p:spPr>
          <a:xfrm>
            <a:off x="652695" y="5508738"/>
            <a:ext cx="11068048" cy="821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 : CONTEMPORARY WORLD (CBCS)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DEFA00-09E3-AE49-B9B2-66FC4347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8" y="163846"/>
            <a:ext cx="11304984" cy="653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2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1F164B-4FBF-C54A-8CA7-F0AF707A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2665"/>
            <a:ext cx="11620499" cy="64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9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28C673-B976-0249-B3F5-01992EDC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5" y="316439"/>
            <a:ext cx="11162109" cy="62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D22056-1C5E-774F-A297-1B3EDA750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84" y="383427"/>
            <a:ext cx="10537031" cy="60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6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D509B8-76CB-EB4C-9D8D-B4DF661CA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400143"/>
            <a:ext cx="10715625" cy="60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1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68AEFB-4194-D344-8F1F-F2FAA5BF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47682"/>
            <a:ext cx="11144250" cy="63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4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989EC-5FE3-CB47-9A3F-1B180FA78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9" y="258216"/>
            <a:ext cx="11376422" cy="63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2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1B755A-7E0D-DE4F-979B-719C31AB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5" y="217607"/>
            <a:ext cx="11162110" cy="64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7C04BE-AF9C-924C-8184-F4E6CDAF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" y="336862"/>
            <a:ext cx="10804922" cy="61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1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F653B7-A1CA-6945-957A-83034B116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6" y="262999"/>
            <a:ext cx="11233547" cy="63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D43AE-4AE7-0048-8AA9-89403FB03807}"/>
              </a:ext>
            </a:extLst>
          </p:cNvPr>
          <p:cNvSpPr/>
          <p:nvPr/>
        </p:nvSpPr>
        <p:spPr>
          <a:xfrm>
            <a:off x="473274" y="98226"/>
            <a:ext cx="10929936" cy="6661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7CA30-97EC-7842-8FFA-9D8934073C1C}"/>
              </a:ext>
            </a:extLst>
          </p:cNvPr>
          <p:cNvSpPr/>
          <p:nvPr/>
        </p:nvSpPr>
        <p:spPr>
          <a:xfrm>
            <a:off x="1116211" y="146445"/>
            <a:ext cx="9054703" cy="337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PPT PRESENTATION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 ON</a:t>
            </a:r>
          </a:p>
          <a:p>
            <a:pPr algn="ctr"/>
            <a:r>
              <a:rPr lang="en-GB" sz="4000" b="1">
                <a:solidFill>
                  <a:srgbClr val="C00000"/>
                </a:solidFill>
              </a:rPr>
              <a:t>THE AMERICAN CIVIL WAR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28999-FA00-D540-B086-D81AD2ECC525}"/>
              </a:ext>
            </a:extLst>
          </p:cNvPr>
          <p:cNvSpPr/>
          <p:nvPr/>
        </p:nvSpPr>
        <p:spPr>
          <a:xfrm>
            <a:off x="982266" y="3772792"/>
            <a:ext cx="3441502" cy="2736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2"/>
                </a:solidFill>
              </a:rPr>
              <a:t>SEMESTER – II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COURSE- C-HIS 204(CBCS)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UNIT-I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6C664-6363-8C44-B03A-B8013CF74F88}"/>
              </a:ext>
            </a:extLst>
          </p:cNvPr>
          <p:cNvSpPr/>
          <p:nvPr/>
        </p:nvSpPr>
        <p:spPr>
          <a:xfrm>
            <a:off x="4729162" y="4232672"/>
            <a:ext cx="5441752" cy="1346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DR. SHAMITA SARKAR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31CFC34-A4AA-2F45-9F4F-0DCA5B87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5" y="380907"/>
            <a:ext cx="11162109" cy="60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FE1E3F-8853-864A-861C-C01F55B4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7" y="344099"/>
            <a:ext cx="11269266" cy="61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8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A7FA4E9-3B39-0B4C-9720-233AACDBF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34" y="280864"/>
            <a:ext cx="11108532" cy="62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89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56BC8D-90F8-DA4D-8000-AAD72DF5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" y="282210"/>
            <a:ext cx="11358563" cy="62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48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2200EF-52B7-7D4B-A566-B364E64D1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5" y="255253"/>
            <a:ext cx="11162109" cy="63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37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20DBCF-69F7-7642-A227-1A3B677D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3" y="381107"/>
            <a:ext cx="11054953" cy="60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816E7D-CBC9-354C-8DF2-DFC30295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9" y="227959"/>
            <a:ext cx="11072812" cy="64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3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EF174D-6F0B-154A-BA91-8F0920356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86" y="378416"/>
            <a:ext cx="10876360" cy="610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3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D9C610-E0E6-9443-9992-6337EA5E44E8}"/>
              </a:ext>
            </a:extLst>
          </p:cNvPr>
          <p:cNvSpPr/>
          <p:nvPr/>
        </p:nvSpPr>
        <p:spPr>
          <a:xfrm>
            <a:off x="500062" y="125016"/>
            <a:ext cx="11037094" cy="65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CFC82C-6CF5-C542-8CDA-CDB473AD0930}"/>
              </a:ext>
            </a:extLst>
          </p:cNvPr>
          <p:cNvSpPr/>
          <p:nvPr/>
        </p:nvSpPr>
        <p:spPr>
          <a:xfrm>
            <a:off x="1214437" y="2098476"/>
            <a:ext cx="8911828" cy="26610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THIS PPT FOR FOUR CLASS LECTURE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962DD8-EA57-D645-89F9-F28D0C3A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58" y="279913"/>
            <a:ext cx="10733484" cy="62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1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BE943E-DD89-7D45-9812-5324E0AC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3" y="299492"/>
            <a:ext cx="10876359" cy="62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2CDE20C-7AE9-BA4D-A34F-40A6059F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2" y="295509"/>
            <a:ext cx="11019235" cy="6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761F77-531B-6744-8508-932CB2BD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51" y="178012"/>
            <a:ext cx="11138297" cy="65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5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AE316F-B567-0441-8F68-ABE43BE6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23" y="233445"/>
            <a:ext cx="11054953" cy="63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4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A77A81-D4C4-C042-8E68-E5FD41E2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" y="461606"/>
            <a:ext cx="10929937" cy="59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14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2020-04-28T16:27:01Z</dcterms:modified>
</cp:coreProperties>
</file>