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1" r:id="rId4"/>
    <p:sldId id="260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62EFDA-3A2E-1A41-BA1A-DD7AAD573924}"/>
              </a:ext>
            </a:extLst>
          </p:cNvPr>
          <p:cNvSpPr/>
          <p:nvPr/>
        </p:nvSpPr>
        <p:spPr>
          <a:xfrm>
            <a:off x="749839" y="0"/>
            <a:ext cx="11068048" cy="591501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E6E950-42AD-F140-8ADB-A5D42E0FB907}"/>
              </a:ext>
            </a:extLst>
          </p:cNvPr>
          <p:cNvSpPr/>
          <p:nvPr/>
        </p:nvSpPr>
        <p:spPr>
          <a:xfrm>
            <a:off x="1059656" y="112979"/>
            <a:ext cx="10072686" cy="96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bg1"/>
                </a:solidFill>
              </a:rPr>
              <a:t>VIDYASAGAR UNIVERSITY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E0D270-5D6B-4B41-B7D5-0D526BE97C30}"/>
              </a:ext>
            </a:extLst>
          </p:cNvPr>
          <p:cNvSpPr/>
          <p:nvPr/>
        </p:nvSpPr>
        <p:spPr>
          <a:xfrm>
            <a:off x="1679283" y="938518"/>
            <a:ext cx="8507014" cy="5893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MIDNAPORE . WEST BENGAL . PIN - 721102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EF9C75-2398-6B45-A23A-58727877DCF8}"/>
              </a:ext>
            </a:extLst>
          </p:cNvPr>
          <p:cNvSpPr/>
          <p:nvPr/>
        </p:nvSpPr>
        <p:spPr>
          <a:xfrm rot="270307">
            <a:off x="4229653" y="2033831"/>
            <a:ext cx="2212267" cy="15654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MA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08A758-39CF-754D-AD9B-4476E6E7E971}"/>
              </a:ext>
            </a:extLst>
          </p:cNvPr>
          <p:cNvSpPr/>
          <p:nvPr/>
        </p:nvSpPr>
        <p:spPr>
          <a:xfrm>
            <a:off x="465305" y="2227638"/>
            <a:ext cx="3521869" cy="163413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/>
              <a:t>DEPARTMENT OF HISTORY</a:t>
            </a:r>
            <a:endParaRPr lang="en-US" sz="3600" b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70D27-F0FC-6A4E-9CF4-40C96F09D2F0}"/>
              </a:ext>
            </a:extLst>
          </p:cNvPr>
          <p:cNvSpPr/>
          <p:nvPr/>
        </p:nvSpPr>
        <p:spPr>
          <a:xfrm>
            <a:off x="6684400" y="2162670"/>
            <a:ext cx="5036343" cy="1727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SEMESTER – II</a:t>
            </a:r>
          </a:p>
          <a:p>
            <a:pPr algn="ctr"/>
            <a:r>
              <a:rPr lang="en-GB" sz="3200" b="1">
                <a:solidFill>
                  <a:schemeClr val="bg1"/>
                </a:solidFill>
              </a:rPr>
              <a:t>COURSE – C-HIS 204(CBCS)</a:t>
            </a:r>
          </a:p>
          <a:p>
            <a:pPr algn="ctr"/>
            <a:r>
              <a:rPr lang="en-GB" sz="3200" b="1">
                <a:solidFill>
                  <a:schemeClr val="bg1"/>
                </a:solidFill>
              </a:rPr>
              <a:t>UNIT - I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127EDAB-8D45-4449-AD85-73740CE58D05}"/>
              </a:ext>
            </a:extLst>
          </p:cNvPr>
          <p:cNvSpPr/>
          <p:nvPr/>
        </p:nvSpPr>
        <p:spPr>
          <a:xfrm>
            <a:off x="2644974" y="4173394"/>
            <a:ext cx="6144815" cy="9771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DR. SHAMITA SARKAR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02E077D-0AAA-A94B-8A2A-41159D3443D8}"/>
              </a:ext>
            </a:extLst>
          </p:cNvPr>
          <p:cNvSpPr/>
          <p:nvPr/>
        </p:nvSpPr>
        <p:spPr>
          <a:xfrm>
            <a:off x="652695" y="5508738"/>
            <a:ext cx="11068048" cy="8215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COURSE – C-HIS 204 : CONTEMPORARY WORLD (CBCS)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3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747EC70-E8CE-1B46-ABB8-6054D27D5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80" y="839390"/>
            <a:ext cx="10840639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4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5DABA06-33C7-BA4D-BBDE-B6D5FB4A2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10" y="707231"/>
            <a:ext cx="10822780" cy="54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78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9F98FCF-7D68-6E47-95B7-EAD291891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70" y="682823"/>
            <a:ext cx="10304860" cy="549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02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CF0F42C-03E2-7F41-9848-39BE084C1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906660"/>
            <a:ext cx="9786938" cy="50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21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224D40-E725-554B-8FA4-6E32FA40F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724496"/>
            <a:ext cx="10322719" cy="54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30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52F11B1-D93A-3740-A037-12E72C032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4" y="684610"/>
            <a:ext cx="10358437" cy="54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80CF84A-118F-6B49-B325-E782EA01D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1" y="749498"/>
            <a:ext cx="10215562" cy="53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9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B0882E2-A9A4-8241-A451-63A11E867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460" y="1000124"/>
            <a:ext cx="9769079" cy="525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71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B0D1BC8-2075-2A49-92C1-DED17872C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03" y="786408"/>
            <a:ext cx="10608468" cy="52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92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103FD32-EEFD-B349-ABB0-C296D1328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" y="662583"/>
            <a:ext cx="10537031" cy="553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9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1D43AE-4AE7-0048-8AA9-89403FB03807}"/>
              </a:ext>
            </a:extLst>
          </p:cNvPr>
          <p:cNvSpPr/>
          <p:nvPr/>
        </p:nvSpPr>
        <p:spPr>
          <a:xfrm>
            <a:off x="473273" y="146445"/>
            <a:ext cx="10736461" cy="66133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F7CA30-97EC-7842-8FFA-9D8934073C1C}"/>
              </a:ext>
            </a:extLst>
          </p:cNvPr>
          <p:cNvSpPr/>
          <p:nvPr/>
        </p:nvSpPr>
        <p:spPr>
          <a:xfrm>
            <a:off x="1116211" y="146445"/>
            <a:ext cx="9054703" cy="3375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bg1"/>
                </a:solidFill>
              </a:rPr>
              <a:t>PPT PRESENTATION</a:t>
            </a:r>
          </a:p>
          <a:p>
            <a:pPr algn="ctr"/>
            <a:r>
              <a:rPr lang="en-GB" sz="4000" b="1">
                <a:solidFill>
                  <a:schemeClr val="bg1"/>
                </a:solidFill>
              </a:rPr>
              <a:t> ON</a:t>
            </a:r>
          </a:p>
          <a:p>
            <a:pPr algn="ctr"/>
            <a:r>
              <a:rPr lang="en-GB" sz="4000" b="1">
                <a:solidFill>
                  <a:srgbClr val="C00000"/>
                </a:solidFill>
              </a:rPr>
              <a:t>US CIVIL RIGHTS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128999-FA00-D540-B086-D81AD2ECC525}"/>
              </a:ext>
            </a:extLst>
          </p:cNvPr>
          <p:cNvSpPr/>
          <p:nvPr/>
        </p:nvSpPr>
        <p:spPr>
          <a:xfrm>
            <a:off x="982266" y="3772792"/>
            <a:ext cx="3441502" cy="2736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bg2"/>
                </a:solidFill>
              </a:rPr>
              <a:t>SEMESTER – II</a:t>
            </a:r>
          </a:p>
          <a:p>
            <a:pPr algn="ctr"/>
            <a:r>
              <a:rPr lang="en-GB" sz="3200">
                <a:solidFill>
                  <a:schemeClr val="bg2"/>
                </a:solidFill>
              </a:rPr>
              <a:t>COURSE- C-HIS 204(CBCS)</a:t>
            </a:r>
          </a:p>
          <a:p>
            <a:pPr algn="ctr"/>
            <a:r>
              <a:rPr lang="en-GB" sz="3200">
                <a:solidFill>
                  <a:schemeClr val="bg2"/>
                </a:solidFill>
              </a:rPr>
              <a:t>UNIT-I</a:t>
            </a:r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76C664-6363-8C44-B03A-B8013CF74F88}"/>
              </a:ext>
            </a:extLst>
          </p:cNvPr>
          <p:cNvSpPr/>
          <p:nvPr/>
        </p:nvSpPr>
        <p:spPr>
          <a:xfrm>
            <a:off x="4729162" y="4232672"/>
            <a:ext cx="5441752" cy="13465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bg1"/>
                </a:solidFill>
              </a:rPr>
              <a:t>DR. SHAMITA SARKAR</a:t>
            </a:r>
            <a:endParaRPr 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8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D9C610-E0E6-9443-9992-6337EA5E44E8}"/>
              </a:ext>
            </a:extLst>
          </p:cNvPr>
          <p:cNvSpPr/>
          <p:nvPr/>
        </p:nvSpPr>
        <p:spPr>
          <a:xfrm>
            <a:off x="500062" y="125016"/>
            <a:ext cx="11037094" cy="6590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CFC82C-6CF5-C542-8CDA-CDB473AD0930}"/>
              </a:ext>
            </a:extLst>
          </p:cNvPr>
          <p:cNvSpPr/>
          <p:nvPr/>
        </p:nvSpPr>
        <p:spPr>
          <a:xfrm>
            <a:off x="1214437" y="2098476"/>
            <a:ext cx="8911828" cy="266104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accent3">
                    <a:lumMod val="75000"/>
                  </a:schemeClr>
                </a:solidFill>
              </a:rPr>
              <a:t>THIS PPT FOR TWO CLASS LECTURE</a:t>
            </a:r>
            <a:endParaRPr lang="en-US" sz="3600" b="1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4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88F222D-17CF-8144-B804-4931B7B64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31" y="575353"/>
            <a:ext cx="9786938" cy="57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2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B05C555-75B2-EA43-9954-122F53123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72" y="759619"/>
            <a:ext cx="10840640" cy="533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7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DD966E4-580E-7F4C-9D43-A47503483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1" y="625078"/>
            <a:ext cx="10358437" cy="519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48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7569B04-B09E-8842-BB5B-B0997164D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64382"/>
            <a:ext cx="10519172" cy="532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6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530B55F-CC4F-D34A-BF16-9AC0B41A8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1" y="762000"/>
            <a:ext cx="10929938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3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E21BFCA-A6B7-5747-AD67-5C26A1DB6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14" y="857250"/>
            <a:ext cx="10519171" cy="547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06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5</cp:revision>
  <dcterms:modified xsi:type="dcterms:W3CDTF">2020-04-29T15:05:01Z</dcterms:modified>
</cp:coreProperties>
</file>