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MA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–IV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</a:t>
            </a:r>
            <a:r>
              <a:rPr lang="en-GB" sz="2800">
                <a:solidFill>
                  <a:schemeClr val="accent5"/>
                </a:solidFill>
              </a:rPr>
              <a:t>– HIS-402 : ENVIRONMENTAL HISTORY OF MODERN INDIA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D0AB7AD-51E2-A54A-A078-C52228BD2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5" y="385333"/>
            <a:ext cx="10804922" cy="588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86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38BF484-280C-3F40-B5B1-3242B3D00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6" y="303609"/>
            <a:ext cx="110724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2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ENVIRONMENTAL MOVEMENTS IN INDIA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</a:t>
            </a:r>
            <a:r>
              <a:rPr lang="en-GB" sz="2800" b="1">
                <a:solidFill>
                  <a:schemeClr val="tx1"/>
                </a:solidFill>
              </a:rPr>
              <a:t>402 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</a:t>
            </a:r>
            <a:r>
              <a:rPr lang="en-GB" sz="4800" b="1"/>
              <a:t>for one</a:t>
            </a:r>
            <a:r>
              <a:rPr lang="en-US" sz="4800" b="1"/>
              <a:t> 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E79BF2A-3359-4F42-AE0F-9F739E579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78" y="390578"/>
            <a:ext cx="11322844" cy="607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15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BAB2AE6-D80C-1341-A4A2-4A295EA38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357188"/>
            <a:ext cx="10788379" cy="598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5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48AD89-BE75-6446-B24C-4ADC92520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429847"/>
            <a:ext cx="10572749" cy="57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54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9A2ECB6-0209-5D48-9534-FF9DB2129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9" y="732235"/>
            <a:ext cx="10468528" cy="557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93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CDD6F77-6C27-EA45-8FC6-7863F3FA6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6" y="588774"/>
            <a:ext cx="10590610" cy="576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1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C04226C-9A7E-8B4D-9C60-8105C4466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6" y="535782"/>
            <a:ext cx="10624433" cy="591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784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6</cp:revision>
  <dcterms:modified xsi:type="dcterms:W3CDTF">2020-05-18T07:41:05Z</dcterms:modified>
</cp:coreProperties>
</file>