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8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  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HIS-122 : UNIT-</a:t>
            </a:r>
            <a:r>
              <a:rPr lang="en-GB" sz="2800">
                <a:solidFill>
                  <a:schemeClr val="accent5"/>
                </a:solidFill>
              </a:rPr>
              <a:t> II</a:t>
            </a:r>
            <a:r>
              <a:rPr lang="bn-BD" sz="2800">
                <a:solidFill>
                  <a:schemeClr val="accent5"/>
                </a:solidFill>
              </a:rPr>
              <a:t> [</a:t>
            </a:r>
            <a:r>
              <a:rPr lang="en-GB" sz="2800">
                <a:solidFill>
                  <a:schemeClr val="accent5"/>
                </a:solidFill>
              </a:rPr>
              <a:t>Environment and Protest in Independent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65EAE7-A716-D244-AC5A-7792D9B2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7" y="364403"/>
            <a:ext cx="10108405" cy="61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2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094FBC-EB2F-4643-8337-2CCB8F8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40" y="296019"/>
            <a:ext cx="10322719" cy="62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D7B2BA-3068-C347-A483-4E58BB37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193624"/>
            <a:ext cx="10787062" cy="64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1153BE-1793-8E4A-B992-B2FE6AE6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6" y="182383"/>
            <a:ext cx="10626328" cy="64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2E71ED-14BD-354A-80FC-50D3430A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227711"/>
            <a:ext cx="10715625" cy="64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A8D258-E32F-7745-926B-17D72B41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4" y="203030"/>
            <a:ext cx="11037092" cy="64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SILENT VALLY MOVEMENT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HIS-122 </a:t>
            </a:r>
            <a:r>
              <a:rPr lang="en-GB" sz="2800" b="1">
                <a:solidFill>
                  <a:schemeClr val="tx1"/>
                </a:solidFill>
              </a:rPr>
              <a:t>  .  UNIT - I</a:t>
            </a:r>
            <a:r>
              <a:rPr lang="bn-BD" sz="2800" b="1">
                <a:solidFill>
                  <a:schemeClr val="tx1"/>
                </a:solidFill>
              </a:rPr>
              <a:t>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</a:t>
            </a:r>
            <a:r>
              <a:rPr lang="en-GB" sz="4800" b="1"/>
              <a:t> for two </a:t>
            </a:r>
            <a:r>
              <a:rPr lang="en-US" sz="4800" b="1"/>
              <a:t>class lecture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1D3B07-3B18-9F47-99E3-C610480E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33400"/>
            <a:ext cx="1114425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5FD188-F065-2846-A5E9-002D2BE9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696516"/>
            <a:ext cx="11037093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295CE7-8F27-C045-B66B-B0728AAE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6" y="298475"/>
            <a:ext cx="10662047" cy="62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06714E-1389-904F-B001-18311648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83767"/>
            <a:ext cx="9715500" cy="58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050F0B-EFE1-2F49-A1BE-B468016D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277161"/>
            <a:ext cx="10001250" cy="63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96D46A-AF0B-E14C-AD43-9637DF9C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4" y="225273"/>
            <a:ext cx="10537031" cy="64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25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2020-04-30T07:18:12Z</dcterms:modified>
</cp:coreProperties>
</file>