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7" r:id="rId4"/>
    <p:sldId id="272" r:id="rId5"/>
    <p:sldId id="268" r:id="rId6"/>
    <p:sldId id="269" r:id="rId7"/>
    <p:sldId id="270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74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144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85871-2B0F-49B7-83A2-A6E776F26C83}" type="datetimeFigureOut">
              <a:rPr lang="en-US" smtClean="0"/>
              <a:t>3/17/2019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C819B-11F7-4F22-BDC6-D07A23C72408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DRV: Dietary Ref. Value</a:t>
            </a:r>
          </a:p>
          <a:p>
            <a:r>
              <a:rPr lang="en-IN" dirty="0" smtClean="0"/>
              <a:t>EAR: </a:t>
            </a:r>
          </a:p>
          <a:p>
            <a:r>
              <a:rPr lang="en-IN" dirty="0" err="1" smtClean="0"/>
              <a:t>RNI:Ref</a:t>
            </a:r>
            <a:r>
              <a:rPr lang="en-IN" dirty="0" smtClean="0"/>
              <a:t>. Nutrient Intake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DC819B-11F7-4F22-BDC6-D07A23C72408}" type="slidenum">
              <a:rPr lang="en-IN" smtClean="0"/>
              <a:t>4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2768025"/>
            <a:ext cx="51679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200" b="1" dirty="0" smtClean="0"/>
              <a:t>Nutritional Analysis Software</a:t>
            </a:r>
            <a:endParaRPr lang="en-IN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657600" y="4495800"/>
            <a:ext cx="20251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1600" b="1" dirty="0" smtClean="0"/>
              <a:t>Dr </a:t>
            </a:r>
            <a:r>
              <a:rPr lang="en-IN" sz="1600" b="1" dirty="0" err="1" smtClean="0"/>
              <a:t>Surojit</a:t>
            </a:r>
            <a:r>
              <a:rPr lang="en-IN" sz="1600" b="1" dirty="0" smtClean="0"/>
              <a:t> Das</a:t>
            </a:r>
          </a:p>
          <a:p>
            <a:pPr algn="ctr"/>
            <a:r>
              <a:rPr lang="en-IN" sz="1600" b="1" dirty="0" smtClean="0"/>
              <a:t>Assistant Professor</a:t>
            </a:r>
          </a:p>
          <a:p>
            <a:pPr algn="ctr"/>
            <a:r>
              <a:rPr lang="en-IN" sz="1600" b="1" dirty="0" err="1" smtClean="0"/>
              <a:t>Vidyasagar</a:t>
            </a:r>
            <a:r>
              <a:rPr lang="en-IN" sz="1600" b="1" dirty="0" smtClean="0"/>
              <a:t> University</a:t>
            </a:r>
            <a:endParaRPr lang="en-IN" sz="1600" b="1" dirty="0"/>
          </a:p>
        </p:txBody>
      </p:sp>
    </p:spTree>
    <p:extLst>
      <p:ext uri="{BB962C8B-B14F-4D97-AF65-F5344CB8AC3E}">
        <p14:creationId xmlns:p14="http://schemas.microsoft.com/office/powerpoint/2010/main" xmlns="" val="1939693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904875"/>
            <a:ext cx="914400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90498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" y="1147763"/>
            <a:ext cx="9086850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74922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113" y="847725"/>
            <a:ext cx="8867775" cy="516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71090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25" y="914400"/>
            <a:ext cx="882015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91877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" y="809625"/>
            <a:ext cx="908685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82027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3" y="962025"/>
            <a:ext cx="9134475" cy="493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45942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3" y="1381125"/>
            <a:ext cx="9058275" cy="409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02209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1188"/>
            <a:ext cx="9144000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35983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757238"/>
            <a:ext cx="9067800" cy="534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5086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62188"/>
            <a:ext cx="9067800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64816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2238375"/>
            <a:ext cx="91440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35980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409575"/>
            <a:ext cx="9067800" cy="644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2675" y="76200"/>
            <a:ext cx="443865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04521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38" y="1395413"/>
            <a:ext cx="9077325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43527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09625"/>
            <a:ext cx="916305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27774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23</Words>
  <Application>Microsoft Office PowerPoint</Application>
  <PresentationFormat>On-screen Show (4:3)</PresentationFormat>
  <Paragraphs>8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Surojit</cp:lastModifiedBy>
  <cp:revision>4</cp:revision>
  <dcterms:created xsi:type="dcterms:W3CDTF">2006-08-16T00:00:00Z</dcterms:created>
  <dcterms:modified xsi:type="dcterms:W3CDTF">2019-03-17T05:57:29Z</dcterms:modified>
</cp:coreProperties>
</file>