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72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5871-2B0F-49B7-83A2-A6E776F26C83}" type="datetimeFigureOut">
              <a:rPr lang="en-US" smtClean="0"/>
              <a:t>3/17/2019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C819B-11F7-4F22-BDC6-D07A23C7240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DRV: Dietary Ref. Value</a:t>
            </a:r>
          </a:p>
          <a:p>
            <a:r>
              <a:rPr lang="en-IN" dirty="0" smtClean="0"/>
              <a:t>EAR: </a:t>
            </a:r>
          </a:p>
          <a:p>
            <a:r>
              <a:rPr lang="en-IN" dirty="0" err="1" smtClean="0"/>
              <a:t>RNI:Ref</a:t>
            </a:r>
            <a:r>
              <a:rPr lang="en-IN" dirty="0" smtClean="0"/>
              <a:t>. Nutrient Intake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819B-11F7-4F22-BDC6-D07A23C72408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768025"/>
            <a:ext cx="5167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Nutritional Analysis Software</a:t>
            </a:r>
            <a:endParaRPr lang="en-I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4495800"/>
            <a:ext cx="202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Dr </a:t>
            </a:r>
            <a:r>
              <a:rPr lang="en-IN" sz="1600" b="1" dirty="0" err="1" smtClean="0"/>
              <a:t>Surojit</a:t>
            </a:r>
            <a:r>
              <a:rPr lang="en-IN" sz="1600" b="1" dirty="0" smtClean="0"/>
              <a:t> Das</a:t>
            </a:r>
          </a:p>
          <a:p>
            <a:pPr algn="ctr"/>
            <a:r>
              <a:rPr lang="en-IN" sz="1600" b="1" dirty="0" smtClean="0"/>
              <a:t>Assistant Professor</a:t>
            </a:r>
          </a:p>
          <a:p>
            <a:pPr algn="ctr"/>
            <a:r>
              <a:rPr lang="en-IN" sz="1600" b="1" dirty="0" err="1" smtClean="0"/>
              <a:t>Vidyasagar</a:t>
            </a:r>
            <a:r>
              <a:rPr lang="en-IN" sz="1600" b="1" dirty="0" smtClean="0"/>
              <a:t> University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3969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04875"/>
            <a:ext cx="9144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49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1147763"/>
            <a:ext cx="90868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492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847725"/>
            <a:ext cx="88677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09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914400"/>
            <a:ext cx="8820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87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809625"/>
            <a:ext cx="90868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2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962025"/>
            <a:ext cx="91344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594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1381125"/>
            <a:ext cx="90582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20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1188"/>
            <a:ext cx="9144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98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57238"/>
            <a:ext cx="90678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08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2188"/>
            <a:ext cx="9067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8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38375"/>
            <a:ext cx="914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9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09575"/>
            <a:ext cx="90678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76200"/>
            <a:ext cx="4438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52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1395413"/>
            <a:ext cx="9077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2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630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77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On-screen Show (4:3)</PresentationFormat>
  <Paragraphs>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Surojit</cp:lastModifiedBy>
  <cp:revision>4</cp:revision>
  <dcterms:created xsi:type="dcterms:W3CDTF">2006-08-16T00:00:00Z</dcterms:created>
  <dcterms:modified xsi:type="dcterms:W3CDTF">2019-03-17T05:57:29Z</dcterms:modified>
</cp:coreProperties>
</file>