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756368-E6FA-D543-95A6-3A29FFA4694F}"/>
              </a:ext>
            </a:extLst>
          </p:cNvPr>
          <p:cNvSpPr/>
          <p:nvPr/>
        </p:nvSpPr>
        <p:spPr>
          <a:xfrm>
            <a:off x="1452563" y="330398"/>
            <a:ext cx="10108406" cy="61972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VIDYASAGAR UNIVERSITY</a:t>
            </a: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MODNAPORE . WEST BENGAL . PIN – 721102</a:t>
            </a: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DEPARTMENT OF HISTORY</a:t>
            </a:r>
          </a:p>
          <a:p>
            <a:pPr algn="ctr"/>
            <a:endParaRPr lang="en-GB" sz="2400" b="1">
              <a:solidFill>
                <a:schemeClr val="tx1"/>
              </a:solidFill>
            </a:endParaRP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MA . SEMESTER – II</a:t>
            </a:r>
          </a:p>
          <a:p>
            <a:pPr algn="ctr"/>
            <a:endParaRPr lang="en-GB" sz="2400" b="1">
              <a:solidFill>
                <a:schemeClr val="tx1"/>
              </a:solidFill>
            </a:endParaRP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DR. SHAMITA SARKAR</a:t>
            </a:r>
          </a:p>
          <a:p>
            <a:pPr algn="ctr"/>
            <a:endParaRPr lang="en-GB" sz="2400" b="1">
              <a:solidFill>
                <a:schemeClr val="tx1"/>
              </a:solidFill>
            </a:endParaRP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COURSE : C-204 [CONTEMPORARY WORLD(CBCS)]</a:t>
            </a:r>
          </a:p>
        </p:txBody>
      </p:sp>
    </p:spTree>
    <p:extLst>
      <p:ext uri="{BB962C8B-B14F-4D97-AF65-F5344CB8AC3E}">
        <p14:creationId xmlns:p14="http://schemas.microsoft.com/office/powerpoint/2010/main" val="48263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EB3E0F-21CE-9349-AEFB-CB5DF62A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09" y="361634"/>
            <a:ext cx="9411891" cy="6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986BD1-B7DB-1E48-862C-E113C4043F95}"/>
              </a:ext>
            </a:extLst>
          </p:cNvPr>
          <p:cNvSpPr/>
          <p:nvPr/>
        </p:nvSpPr>
        <p:spPr>
          <a:xfrm>
            <a:off x="1178719" y="196453"/>
            <a:ext cx="10429875" cy="617934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GB" sz="4800" b="1">
                <a:solidFill>
                  <a:srgbClr val="C00000"/>
                </a:solidFill>
              </a:rPr>
              <a:t>SLAVERY AND ABOLITION MOVEMENT IN THE AMERICA</a:t>
            </a:r>
          </a:p>
          <a:p>
            <a:pPr algn="ctr"/>
            <a:endParaRPr lang="en-GB" sz="4800" b="1">
              <a:solidFill>
                <a:srgbClr val="C00000"/>
              </a:solidFill>
            </a:endParaRPr>
          </a:p>
          <a:p>
            <a:pPr algn="ctr"/>
            <a:r>
              <a:rPr lang="en-GB" sz="2400" b="1">
                <a:solidFill>
                  <a:schemeClr val="tx1"/>
                </a:solidFill>
              </a:rPr>
              <a:t>DR. SHAMITA SARKAR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4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1012C6-D8C6-FE44-985B-1E20F5FB3D09}"/>
              </a:ext>
            </a:extLst>
          </p:cNvPr>
          <p:cNvSpPr/>
          <p:nvPr/>
        </p:nvSpPr>
        <p:spPr>
          <a:xfrm>
            <a:off x="2411017" y="1393031"/>
            <a:ext cx="8411764" cy="29592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THIS PPT FOR ONE CLASS LECTURE</a:t>
            </a:r>
            <a:endParaRPr lang="en-US" sz="32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9577B4-4862-6F4F-BB36-5B99A684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624343"/>
            <a:ext cx="10304859" cy="56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43CF2A-8A5F-5244-ABBE-25022C68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384457"/>
            <a:ext cx="10072688" cy="60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77B868-F2EE-8442-938B-51DFF656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985" y="253524"/>
            <a:ext cx="9626202" cy="63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7F4C97-E80E-D647-8F5A-729A5D0F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28" y="416290"/>
            <a:ext cx="9001125" cy="60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D49ED-61CF-EA4B-8F29-1B60EF99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454" y="491132"/>
            <a:ext cx="8804671" cy="58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783B66-D4D8-3E43-9C3E-7ECD3608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66" y="303591"/>
            <a:ext cx="8751093" cy="58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23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2020-05-04T08:19:35Z</dcterms:modified>
</cp:coreProperties>
</file>