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21" Type="http://schemas.openxmlformats.org/officeDocument/2006/relationships/image" Target="../media/image4.png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2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bg1"/>
                </a:solidFill>
              </a:rPr>
              <a:t>VIDYASAGAR UNIVERSITY</a:t>
            </a:r>
            <a:endParaRPr lang="en-US" sz="6000" b="1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288852" y="2076315"/>
            <a:ext cx="8873134" cy="98226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bg1"/>
                </a:solidFill>
              </a:rPr>
              <a:t>MIDNAPORE . WEST BENGAL . PIN - 721102</a:t>
            </a:r>
            <a:endParaRPr lang="en-US" sz="3600" b="1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</a:t>
            </a:r>
            <a:r>
              <a:rPr lang="en-GB" sz="2800" b="1">
                <a:solidFill>
                  <a:schemeClr val="accent2"/>
                </a:solidFill>
              </a:rPr>
              <a:t>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MA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IV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chemeClr val="accent5"/>
                </a:solidFill>
              </a:rPr>
              <a:t>COURSE – HIS-402 : ENVIRONMENTAL HISTORY OF MODERN INDIA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767C78B-9D1B-5A4C-89C7-D207CD5830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17367"/>
            <a:ext cx="10679907" cy="622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113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7863850-1008-E24F-8D1C-8B1A628B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61" y="0"/>
            <a:ext cx="10912078" cy="6460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85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1DED43F-AAF2-4F41-9A34-BFEFA6467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01" y="224216"/>
            <a:ext cx="10947797" cy="64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52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58210D8-3A49-5B4A-A3EE-37701EB4B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8" y="258061"/>
            <a:ext cx="10644188" cy="634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39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25437C9-E564-E44A-86A0-BE145005B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531" y="447961"/>
            <a:ext cx="10144125" cy="5962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43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84A331E-7344-E148-A90C-0B3810E24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469" y="271847"/>
            <a:ext cx="10787062" cy="631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32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FFEE95D-C79B-8C46-96A1-8F9D3DDB8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66" y="210671"/>
            <a:ext cx="10804922" cy="643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5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C06C5C1-E5DA-9A43-ABE2-8FF545BC8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90" y="86801"/>
            <a:ext cx="10894219" cy="668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39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7957829-E69A-1F40-B18F-A1D37CB91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8" y="320675"/>
            <a:ext cx="11037094" cy="621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8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BB58289-003B-1D42-B75D-46CA55E28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3" y="291553"/>
            <a:ext cx="10787062" cy="627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10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0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WATER SUPPLY AND IRRIGATION</a:t>
            </a:r>
            <a:endParaRPr lang="bn-BD" sz="4800" b="1">
              <a:solidFill>
                <a:srgbClr val="FF000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39" y="4038047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628054" y="5533921"/>
            <a:ext cx="10935891" cy="1220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COURSE-HIS-402 .  UNIT - III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F6FD629-7962-564A-AEDA-2646376D6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64" y="227688"/>
            <a:ext cx="11090672" cy="640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20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898B752-3BCA-A84F-BE7C-9A5C14151CE0}"/>
              </a:ext>
            </a:extLst>
          </p:cNvPr>
          <p:cNvSpPr/>
          <p:nvPr/>
        </p:nvSpPr>
        <p:spPr>
          <a:xfrm>
            <a:off x="339328" y="875109"/>
            <a:ext cx="11019233" cy="5464969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bg1"/>
                </a:solidFill>
              </a:rPr>
              <a:t>THIS PPT FOR TWO CLASS LECTURE</a:t>
            </a:r>
            <a:endParaRPr lang="en-US" sz="3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246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879969-53C9-3648-8706-6C03F8685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203" y="300652"/>
            <a:ext cx="10679907" cy="625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1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706BFA-CCB5-E944-AC9D-4D740E2F4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14" y="312185"/>
            <a:ext cx="10519172" cy="623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468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DBB5D3C-2E71-D545-8752-59CA16F43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45" y="207387"/>
            <a:ext cx="10572750" cy="6443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EDFD217-9D7E-7E46-8418-77451F640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08" y="64239"/>
            <a:ext cx="11304984" cy="6793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46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BAD73B9-0B8E-A147-A449-E7CAF2F56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99" y="235485"/>
            <a:ext cx="10769202" cy="638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258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6089B30-36A8-A444-A0AA-354B5439A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313187"/>
            <a:ext cx="10572749" cy="623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63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6</cp:revision>
  <dcterms:modified xsi:type="dcterms:W3CDTF">2020-05-11T06:58:32Z</dcterms:modified>
</cp:coreProperties>
</file>