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5" d="100"/>
          <a:sy n="55" d="100"/>
        </p:scale>
        <p:origin x="-1123"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9F56ED-5ECB-41A3-989E-74D4CCAF7CF4}" type="datetimeFigureOut">
              <a:rPr lang="en-US" smtClean="0"/>
              <a:t>04-04-20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F56ED-5ECB-41A3-989E-74D4CCAF7CF4}" type="datetimeFigureOut">
              <a:rPr lang="en-US" smtClean="0"/>
              <a:t>04-04-20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F56ED-5ECB-41A3-989E-74D4CCAF7CF4}" type="datetimeFigureOut">
              <a:rPr lang="en-US" smtClean="0"/>
              <a:t>04-04-20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F56ED-5ECB-41A3-989E-74D4CCAF7CF4}" type="datetimeFigureOut">
              <a:rPr lang="en-US" smtClean="0"/>
              <a:t>04-04-20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9F56ED-5ECB-41A3-989E-74D4CCAF7CF4}" type="datetimeFigureOut">
              <a:rPr lang="en-US" smtClean="0"/>
              <a:t>04-04-20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9F56ED-5ECB-41A3-989E-74D4CCAF7CF4}" type="datetimeFigureOut">
              <a:rPr lang="en-US" smtClean="0"/>
              <a:t>04-04-20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9F56ED-5ECB-41A3-989E-74D4CCAF7CF4}" type="datetimeFigureOut">
              <a:rPr lang="en-US" smtClean="0"/>
              <a:t>04-04-20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9F56ED-5ECB-41A3-989E-74D4CCAF7CF4}" type="datetimeFigureOut">
              <a:rPr lang="en-US" smtClean="0"/>
              <a:t>04-04-20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9F56ED-5ECB-41A3-989E-74D4CCAF7CF4}" type="datetimeFigureOut">
              <a:rPr lang="en-US" smtClean="0"/>
              <a:t>04-04-20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F56ED-5ECB-41A3-989E-74D4CCAF7CF4}" type="datetimeFigureOut">
              <a:rPr lang="en-US" smtClean="0"/>
              <a:t>04-04-20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F56ED-5ECB-41A3-989E-74D4CCAF7CF4}" type="datetimeFigureOut">
              <a:rPr lang="en-US" smtClean="0"/>
              <a:t>04-04-20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1DF81B-84D4-42A9-9CB6-5FAC80EA3CF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F56ED-5ECB-41A3-989E-74D4CCAF7CF4}" type="datetimeFigureOut">
              <a:rPr lang="en-US" smtClean="0"/>
              <a:t>04-04-20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1DF81B-84D4-42A9-9CB6-5FAC80EA3CF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Inter-governmental panel on climate change</a:t>
            </a:r>
            <a:endParaRPr lang="en-US" dirty="0"/>
          </a:p>
        </p:txBody>
      </p:sp>
      <p:sp>
        <p:nvSpPr>
          <p:cNvPr id="3" name="Subtitle 2"/>
          <p:cNvSpPr>
            <a:spLocks noGrp="1"/>
          </p:cNvSpPr>
          <p:nvPr>
            <p:ph type="subTitle" idx="1"/>
          </p:nvPr>
        </p:nvSpPr>
        <p:spPr/>
        <p:txBody>
          <a:bodyPr/>
          <a:lstStyle/>
          <a:p>
            <a:r>
              <a:rPr lang="en-US" dirty="0" smtClean="0"/>
              <a:t>Role and Activities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IPCC</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The IPCC provides regular assessments of the scientific basis of climate change, its impacts and future risks, and options for adaptation and mitigation.</a:t>
            </a:r>
          </a:p>
          <a:p>
            <a:pPr algn="just"/>
            <a:r>
              <a:rPr lang="en-US" dirty="0"/>
              <a:t>Created in 1988 by the </a:t>
            </a:r>
            <a:r>
              <a:rPr lang="en-US" dirty="0" smtClean="0"/>
              <a:t>World Meteorological Organization(WMO</a:t>
            </a:r>
            <a:r>
              <a:rPr lang="en-US" dirty="0"/>
              <a:t>) and the </a:t>
            </a:r>
            <a:r>
              <a:rPr lang="en-US" dirty="0" smtClean="0"/>
              <a:t>United Nations Environmental </a:t>
            </a:r>
            <a:r>
              <a:rPr lang="en-US" dirty="0" err="1" smtClean="0"/>
              <a:t>Programme</a:t>
            </a:r>
            <a:r>
              <a:rPr lang="en-US" dirty="0" smtClean="0"/>
              <a:t> (UNEP</a:t>
            </a:r>
            <a:r>
              <a:rPr lang="en-US" dirty="0"/>
              <a:t>), </a:t>
            </a:r>
            <a:r>
              <a:rPr lang="en-US" dirty="0" smtClean="0"/>
              <a:t>is </a:t>
            </a:r>
            <a:r>
              <a:rPr lang="en-US" dirty="0"/>
              <a:t>to provide governments at all levels with scientific information that they can use to develop climate policies. </a:t>
            </a:r>
            <a:endParaRPr lang="en-US" dirty="0" smtClean="0"/>
          </a:p>
          <a:p>
            <a:pPr algn="just"/>
            <a:r>
              <a:rPr lang="en-US" dirty="0" smtClean="0"/>
              <a:t>IPCC </a:t>
            </a:r>
            <a:r>
              <a:rPr lang="en-US" dirty="0"/>
              <a:t>reports are also a key input into international climate change negotiations.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IPCC</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IPCC is an organization of governments that are members of the United Nations or WMO. </a:t>
            </a:r>
            <a:endParaRPr lang="en-US" dirty="0" smtClean="0"/>
          </a:p>
          <a:p>
            <a:r>
              <a:rPr lang="en-US" dirty="0" smtClean="0"/>
              <a:t>The </a:t>
            </a:r>
            <a:r>
              <a:rPr lang="en-US" dirty="0"/>
              <a:t>IPCC currently has 195 </a:t>
            </a:r>
            <a:r>
              <a:rPr lang="en-US" dirty="0" smtClean="0"/>
              <a:t>members. </a:t>
            </a:r>
          </a:p>
          <a:p>
            <a:r>
              <a:rPr lang="en-US" dirty="0"/>
              <a:t>IPCC scientists volunteer their time to assess the thousands of scientific papers published each </a:t>
            </a:r>
            <a:r>
              <a:rPr lang="en-US" dirty="0" smtClean="0"/>
              <a:t>year.</a:t>
            </a:r>
          </a:p>
          <a:p>
            <a:r>
              <a:rPr lang="en-US" dirty="0" smtClean="0"/>
              <a:t> </a:t>
            </a:r>
            <a:r>
              <a:rPr lang="en-US" dirty="0"/>
              <a:t>to provide a comprehensive summary of what is known about the drivers of climate change, its impacts and future risks, and how adaptation and mitigation can reduce those risks.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Role of IPCC</a:t>
            </a:r>
            <a:endParaRPr lang="en-US" dirty="0"/>
          </a:p>
        </p:txBody>
      </p:sp>
      <p:sp>
        <p:nvSpPr>
          <p:cNvPr id="3" name="Content Placeholder 2"/>
          <p:cNvSpPr>
            <a:spLocks noGrp="1"/>
          </p:cNvSpPr>
          <p:nvPr>
            <p:ph idx="1"/>
          </p:nvPr>
        </p:nvSpPr>
        <p:spPr/>
        <p:txBody>
          <a:bodyPr/>
          <a:lstStyle/>
          <a:p>
            <a:r>
              <a:rPr lang="en-US" dirty="0" smtClean="0"/>
              <a:t>“to assess on a comprehensive, objective, open and transparent basis the scientific, technical and socio-economic information relevant to understanding the scientific basis of risk of human-induced climate change, its potential impacts and options for adaptation and mitigation.”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“IPCC reports should be neutral with respect to policy, although they may need to deal objectively with scientific , technical and socio-economic factors relevant to the application of particular policies.”</a:t>
            </a:r>
          </a:p>
          <a:p>
            <a:r>
              <a:rPr lang="en-US" dirty="0" smtClean="0"/>
              <a:t>IPCC does not undertake new research nor does it monitor climate related data, instead it conducts assessment of knowledge on the basis of published and peer reviewed scientific and technical literature.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IPCC working groups and taskforce</a:t>
            </a:r>
            <a:endParaRPr lang="en-US" dirty="0"/>
          </a:p>
        </p:txBody>
      </p:sp>
      <p:sp>
        <p:nvSpPr>
          <p:cNvPr id="3" name="Content Placeholder 2"/>
          <p:cNvSpPr>
            <a:spLocks noGrp="1"/>
          </p:cNvSpPr>
          <p:nvPr>
            <p:ph idx="1"/>
          </p:nvPr>
        </p:nvSpPr>
        <p:spPr/>
        <p:txBody>
          <a:bodyPr/>
          <a:lstStyle/>
          <a:p>
            <a:r>
              <a:rPr lang="en-US" dirty="0" smtClean="0"/>
              <a:t>Working group I addresses the physical basis of climate change.</a:t>
            </a:r>
          </a:p>
          <a:p>
            <a:r>
              <a:rPr lang="en-US" dirty="0" smtClean="0"/>
              <a:t>Working group II addresses climate change impacts, adaptation and vulnerability.</a:t>
            </a:r>
          </a:p>
          <a:p>
            <a:r>
              <a:rPr lang="en-US" dirty="0" smtClean="0"/>
              <a:t>Working group III addresses options for limiting green house gas emissions and mitigating climate change.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IPCC Reports</a:t>
            </a:r>
            <a:endParaRPr lang="en-US" dirty="0"/>
          </a:p>
        </p:txBody>
      </p:sp>
      <p:sp>
        <p:nvSpPr>
          <p:cNvPr id="3" name="Content Placeholder 2"/>
          <p:cNvSpPr>
            <a:spLocks noGrp="1"/>
          </p:cNvSpPr>
          <p:nvPr>
            <p:ph idx="1"/>
          </p:nvPr>
        </p:nvSpPr>
        <p:spPr/>
        <p:txBody>
          <a:bodyPr>
            <a:normAutofit lnSpcReduction="10000"/>
          </a:bodyPr>
          <a:lstStyle/>
          <a:p>
            <a:r>
              <a:rPr lang="en-US" dirty="0" smtClean="0"/>
              <a:t>Five assessment reports(1990,1995,2001,2007,2013-2014)</a:t>
            </a:r>
          </a:p>
          <a:p>
            <a:r>
              <a:rPr lang="en-US" dirty="0" smtClean="0"/>
              <a:t>1992 supplementary report ,1994 special report</a:t>
            </a:r>
          </a:p>
          <a:p>
            <a:r>
              <a:rPr lang="en-US" dirty="0" smtClean="0"/>
              <a:t>Nine special reports(1997,1999,2000.2005,2011,2012)</a:t>
            </a:r>
          </a:p>
          <a:p>
            <a:r>
              <a:rPr lang="en-US" dirty="0" smtClean="0"/>
              <a:t>Guidelines for CGH inventories, good practice </a:t>
            </a:r>
            <a:r>
              <a:rPr lang="en-US" dirty="0" err="1" smtClean="0"/>
              <a:t>guidence</a:t>
            </a:r>
            <a:r>
              <a:rPr lang="en-US" dirty="0" smtClean="0"/>
              <a:t>(1995,1996,2000,2003,2006,2013)</a:t>
            </a:r>
          </a:p>
          <a:p>
            <a:r>
              <a:rPr lang="en-US" dirty="0" smtClean="0"/>
              <a:t>Six technical papers (1996-2008)</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Achievement of IPCC reports</a:t>
            </a:r>
            <a:br>
              <a:rPr lang="en-US" dirty="0" smtClean="0"/>
            </a:br>
            <a:endParaRPr lang="en-US" dirty="0"/>
          </a:p>
        </p:txBody>
      </p:sp>
      <p:sp>
        <p:nvSpPr>
          <p:cNvPr id="3" name="Content Placeholder 2"/>
          <p:cNvSpPr>
            <a:spLocks noGrp="1"/>
          </p:cNvSpPr>
          <p:nvPr>
            <p:ph idx="1"/>
          </p:nvPr>
        </p:nvSpPr>
        <p:spPr/>
        <p:txBody>
          <a:bodyPr/>
          <a:lstStyle/>
          <a:p>
            <a:r>
              <a:rPr lang="en-US" dirty="0" smtClean="0"/>
              <a:t>FAR(1990) led to  UNFCCC</a:t>
            </a:r>
            <a:endParaRPr lang="en-US" dirty="0"/>
          </a:p>
          <a:p>
            <a:r>
              <a:rPr lang="en-US" dirty="0" smtClean="0"/>
              <a:t>SAR (1995) input for </a:t>
            </a:r>
            <a:r>
              <a:rPr lang="en-US" dirty="0" err="1" smtClean="0"/>
              <a:t>kyoto</a:t>
            </a:r>
            <a:r>
              <a:rPr lang="en-US" dirty="0" smtClean="0"/>
              <a:t> Protocol</a:t>
            </a:r>
          </a:p>
          <a:p>
            <a:r>
              <a:rPr lang="en-US" dirty="0" smtClean="0"/>
              <a:t>TAR (2001) focus attention on impacts of climate change and need for adaptation</a:t>
            </a:r>
          </a:p>
          <a:p>
            <a:r>
              <a:rPr lang="en-US" smtClean="0"/>
              <a:t>AR4 (2007) </a:t>
            </a:r>
            <a:r>
              <a:rPr lang="en-US" dirty="0" smtClean="0"/>
              <a:t>input for decision of 2 degree Celsius limit.  IPCC and Albert </a:t>
            </a:r>
            <a:r>
              <a:rPr lang="en-US" dirty="0" err="1" smtClean="0"/>
              <a:t>Amold</a:t>
            </a:r>
            <a:r>
              <a:rPr lang="en-US" dirty="0" smtClean="0"/>
              <a:t> (AI) Gore Jr. were awarded the Nobel peace prize.</a:t>
            </a:r>
          </a:p>
          <a:p>
            <a:r>
              <a:rPr lang="en-US" dirty="0" smtClean="0"/>
              <a:t>AR5(2013/2014) input for Paris agreement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291</Words>
  <Application>Microsoft Office PowerPoint</Application>
  <PresentationFormat>On-screen Show (4:3)</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Inter-governmental panel on climate change</vt:lpstr>
      <vt:lpstr>IPCC</vt:lpstr>
      <vt:lpstr>IPCC</vt:lpstr>
      <vt:lpstr>The Role of IPCC</vt:lpstr>
      <vt:lpstr>Role</vt:lpstr>
      <vt:lpstr>IPCC working groups and taskforce</vt:lpstr>
      <vt:lpstr>IPCC Reports</vt:lpstr>
      <vt:lpstr>Achievement of IPCC reports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Inter-governmental panel on climate change</dc:title>
  <dc:creator>DAVID</dc:creator>
  <cp:lastModifiedBy>DAVID</cp:lastModifiedBy>
  <cp:revision>8</cp:revision>
  <dcterms:created xsi:type="dcterms:W3CDTF">2020-04-04T13:45:43Z</dcterms:created>
  <dcterms:modified xsi:type="dcterms:W3CDTF">2020-04-04T15:02:19Z</dcterms:modified>
</cp:coreProperties>
</file>