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7" r:id="rId6"/>
    <p:sldId id="259" r:id="rId7"/>
    <p:sldId id="268" r:id="rId8"/>
    <p:sldId id="260" r:id="rId9"/>
    <p:sldId id="27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F415FF-D525-42EF-8B14-EAF65A69DC0E}"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C652A76D-3E35-4F8A-9168-F6FF7B99FD63}">
      <dgm:prSet phldrT="[Text]" phldr="1"/>
      <dgm:spPr/>
      <dgm:t>
        <a:bodyPr/>
        <a:lstStyle/>
        <a:p>
          <a:endParaRPr lang="en-US" dirty="0"/>
        </a:p>
      </dgm:t>
    </dgm:pt>
    <dgm:pt modelId="{FF35202E-3976-4D1D-A284-AFE4A615B234}" type="parTrans" cxnId="{27CC66B3-8CE3-42C0-A15F-92471FE54A93}">
      <dgm:prSet/>
      <dgm:spPr/>
      <dgm:t>
        <a:bodyPr/>
        <a:lstStyle/>
        <a:p>
          <a:endParaRPr lang="en-US"/>
        </a:p>
      </dgm:t>
    </dgm:pt>
    <dgm:pt modelId="{668BE3ED-D16A-4C51-8C09-79F4FB526C6A}" type="sibTrans" cxnId="{27CC66B3-8CE3-42C0-A15F-92471FE54A93}">
      <dgm:prSet/>
      <dgm:spPr/>
      <dgm:t>
        <a:bodyPr/>
        <a:lstStyle/>
        <a:p>
          <a:endParaRPr lang="en-US"/>
        </a:p>
      </dgm:t>
    </dgm:pt>
    <dgm:pt modelId="{E5996DE5-0505-4907-A037-449553588585}">
      <dgm:prSet phldrT="[Text]"/>
      <dgm:spPr/>
      <dgm:t>
        <a:bodyPr/>
        <a:lstStyle/>
        <a:p>
          <a:r>
            <a:rPr lang="en-US" dirty="0" smtClean="0"/>
            <a:t>District level</a:t>
          </a:r>
          <a:endParaRPr lang="en-US" dirty="0"/>
        </a:p>
      </dgm:t>
    </dgm:pt>
    <dgm:pt modelId="{A17CFF30-6751-48EC-90F9-231E6E5C7A42}" type="parTrans" cxnId="{6D3634DD-37E7-4E72-B495-660BF47510C3}">
      <dgm:prSet/>
      <dgm:spPr/>
      <dgm:t>
        <a:bodyPr/>
        <a:lstStyle/>
        <a:p>
          <a:endParaRPr lang="en-US"/>
        </a:p>
      </dgm:t>
    </dgm:pt>
    <dgm:pt modelId="{3CB98E45-5FAF-426E-9A60-1A6246A79662}" type="sibTrans" cxnId="{6D3634DD-37E7-4E72-B495-660BF47510C3}">
      <dgm:prSet/>
      <dgm:spPr/>
      <dgm:t>
        <a:bodyPr/>
        <a:lstStyle/>
        <a:p>
          <a:endParaRPr lang="en-US"/>
        </a:p>
      </dgm:t>
    </dgm:pt>
    <dgm:pt modelId="{63D176A2-ED53-46A4-8070-E1142D1EE153}">
      <dgm:prSet phldrT="[Text]"/>
      <dgm:spPr/>
      <dgm:t>
        <a:bodyPr/>
        <a:lstStyle/>
        <a:p>
          <a:r>
            <a:rPr lang="en-US" dirty="0" err="1" smtClean="0"/>
            <a:t>Zilla</a:t>
          </a:r>
          <a:r>
            <a:rPr lang="en-US" dirty="0" smtClean="0"/>
            <a:t> </a:t>
          </a:r>
          <a:r>
            <a:rPr lang="en-US" dirty="0" err="1" smtClean="0"/>
            <a:t>Parishad</a:t>
          </a:r>
          <a:endParaRPr lang="en-US" dirty="0"/>
        </a:p>
      </dgm:t>
    </dgm:pt>
    <dgm:pt modelId="{B500835B-AF34-4F4A-887C-C59B9FD255EE}" type="parTrans" cxnId="{95D1A752-41C5-4F5D-B387-55DB5504B7A9}">
      <dgm:prSet/>
      <dgm:spPr/>
      <dgm:t>
        <a:bodyPr/>
        <a:lstStyle/>
        <a:p>
          <a:endParaRPr lang="en-US"/>
        </a:p>
      </dgm:t>
    </dgm:pt>
    <dgm:pt modelId="{0FAAD8D3-BDD0-4C30-BF99-96FC081CB6E8}" type="sibTrans" cxnId="{95D1A752-41C5-4F5D-B387-55DB5504B7A9}">
      <dgm:prSet/>
      <dgm:spPr/>
      <dgm:t>
        <a:bodyPr/>
        <a:lstStyle/>
        <a:p>
          <a:endParaRPr lang="en-US"/>
        </a:p>
      </dgm:t>
    </dgm:pt>
    <dgm:pt modelId="{E40E0B14-CA6E-4D70-BF54-B3E8EEBD999E}">
      <dgm:prSet phldrT="[Text]" phldr="1"/>
      <dgm:spPr/>
      <dgm:t>
        <a:bodyPr/>
        <a:lstStyle/>
        <a:p>
          <a:endParaRPr lang="en-US" dirty="0"/>
        </a:p>
      </dgm:t>
    </dgm:pt>
    <dgm:pt modelId="{F0970E0C-4C7D-4972-BAF4-12DE4484B520}" type="parTrans" cxnId="{6673F974-9C31-4DF5-9C8B-A683A29F6886}">
      <dgm:prSet/>
      <dgm:spPr/>
      <dgm:t>
        <a:bodyPr/>
        <a:lstStyle/>
        <a:p>
          <a:endParaRPr lang="en-US"/>
        </a:p>
      </dgm:t>
    </dgm:pt>
    <dgm:pt modelId="{4A0E7698-80CF-4BE1-A6AC-259FB5CAB85A}" type="sibTrans" cxnId="{6673F974-9C31-4DF5-9C8B-A683A29F6886}">
      <dgm:prSet/>
      <dgm:spPr/>
      <dgm:t>
        <a:bodyPr/>
        <a:lstStyle/>
        <a:p>
          <a:endParaRPr lang="en-US"/>
        </a:p>
      </dgm:t>
    </dgm:pt>
    <dgm:pt modelId="{EACE3381-4354-49F7-A3FB-BC178A8891B0}">
      <dgm:prSet phldrT="[Text]"/>
      <dgm:spPr/>
      <dgm:t>
        <a:bodyPr/>
        <a:lstStyle/>
        <a:p>
          <a:r>
            <a:rPr lang="en-US" dirty="0" smtClean="0"/>
            <a:t>Block Level</a:t>
          </a:r>
          <a:endParaRPr lang="en-US" dirty="0"/>
        </a:p>
      </dgm:t>
    </dgm:pt>
    <dgm:pt modelId="{240C1B24-6561-469A-BAAF-3CF36B7A6E48}" type="parTrans" cxnId="{62EEC1DD-4A55-4A16-801E-73436C1086F2}">
      <dgm:prSet/>
      <dgm:spPr/>
      <dgm:t>
        <a:bodyPr/>
        <a:lstStyle/>
        <a:p>
          <a:endParaRPr lang="en-US"/>
        </a:p>
      </dgm:t>
    </dgm:pt>
    <dgm:pt modelId="{6F156629-6079-4BED-AC9A-0D701932B6DA}" type="sibTrans" cxnId="{62EEC1DD-4A55-4A16-801E-73436C1086F2}">
      <dgm:prSet/>
      <dgm:spPr/>
      <dgm:t>
        <a:bodyPr/>
        <a:lstStyle/>
        <a:p>
          <a:endParaRPr lang="en-US"/>
        </a:p>
      </dgm:t>
    </dgm:pt>
    <dgm:pt modelId="{BCBB67EE-1D91-4D59-87ED-C19E931F274F}">
      <dgm:prSet phldrT="[Text]"/>
      <dgm:spPr/>
      <dgm:t>
        <a:bodyPr/>
        <a:lstStyle/>
        <a:p>
          <a:r>
            <a:rPr lang="en-US" dirty="0" err="1" smtClean="0"/>
            <a:t>Panchayat</a:t>
          </a:r>
          <a:r>
            <a:rPr lang="en-US" dirty="0" smtClean="0"/>
            <a:t> </a:t>
          </a:r>
          <a:r>
            <a:rPr lang="en-US" dirty="0" err="1" smtClean="0"/>
            <a:t>Samiti</a:t>
          </a:r>
          <a:endParaRPr lang="en-US" dirty="0"/>
        </a:p>
      </dgm:t>
    </dgm:pt>
    <dgm:pt modelId="{A062ABDF-541A-41B7-9145-06D9923127C3}" type="parTrans" cxnId="{FB5D0FE5-8FE1-46A3-8441-23F6C410A910}">
      <dgm:prSet/>
      <dgm:spPr/>
      <dgm:t>
        <a:bodyPr/>
        <a:lstStyle/>
        <a:p>
          <a:endParaRPr lang="en-US"/>
        </a:p>
      </dgm:t>
    </dgm:pt>
    <dgm:pt modelId="{CDFAAE26-D7AA-4A31-8A8A-258CA63ADC98}" type="sibTrans" cxnId="{FB5D0FE5-8FE1-46A3-8441-23F6C410A910}">
      <dgm:prSet/>
      <dgm:spPr/>
      <dgm:t>
        <a:bodyPr/>
        <a:lstStyle/>
        <a:p>
          <a:endParaRPr lang="en-US"/>
        </a:p>
      </dgm:t>
    </dgm:pt>
    <dgm:pt modelId="{AE57A53C-872B-4566-9716-0BA347E0DB02}">
      <dgm:prSet phldrT="[Text]" phldr="1"/>
      <dgm:spPr/>
      <dgm:t>
        <a:bodyPr/>
        <a:lstStyle/>
        <a:p>
          <a:endParaRPr lang="en-US" dirty="0"/>
        </a:p>
      </dgm:t>
    </dgm:pt>
    <dgm:pt modelId="{88B21098-A761-46DA-8FEB-A833C7C0BFD0}" type="parTrans" cxnId="{42283E80-9878-45B7-AAFB-ED426B8CBA85}">
      <dgm:prSet/>
      <dgm:spPr/>
      <dgm:t>
        <a:bodyPr/>
        <a:lstStyle/>
        <a:p>
          <a:endParaRPr lang="en-US"/>
        </a:p>
      </dgm:t>
    </dgm:pt>
    <dgm:pt modelId="{5A18C131-C606-48F3-8350-CEFFAB7F38EA}" type="sibTrans" cxnId="{42283E80-9878-45B7-AAFB-ED426B8CBA85}">
      <dgm:prSet/>
      <dgm:spPr/>
      <dgm:t>
        <a:bodyPr/>
        <a:lstStyle/>
        <a:p>
          <a:endParaRPr lang="en-US"/>
        </a:p>
      </dgm:t>
    </dgm:pt>
    <dgm:pt modelId="{2A96D913-BC22-47E9-9154-248A14074A57}">
      <dgm:prSet phldrT="[Text]"/>
      <dgm:spPr/>
      <dgm:t>
        <a:bodyPr/>
        <a:lstStyle/>
        <a:p>
          <a:r>
            <a:rPr lang="en-US" dirty="0" smtClean="0"/>
            <a:t>Village Level</a:t>
          </a:r>
          <a:endParaRPr lang="en-US" dirty="0"/>
        </a:p>
      </dgm:t>
    </dgm:pt>
    <dgm:pt modelId="{E2CC7A22-578A-40AB-A810-30B8A2C19EE7}" type="parTrans" cxnId="{0B033B70-C8B2-40B8-A4D5-A73E2C5BF198}">
      <dgm:prSet/>
      <dgm:spPr/>
      <dgm:t>
        <a:bodyPr/>
        <a:lstStyle/>
        <a:p>
          <a:endParaRPr lang="en-US"/>
        </a:p>
      </dgm:t>
    </dgm:pt>
    <dgm:pt modelId="{AD400839-C535-4608-AF98-09DF144D3B2B}" type="sibTrans" cxnId="{0B033B70-C8B2-40B8-A4D5-A73E2C5BF198}">
      <dgm:prSet/>
      <dgm:spPr/>
      <dgm:t>
        <a:bodyPr/>
        <a:lstStyle/>
        <a:p>
          <a:endParaRPr lang="en-US"/>
        </a:p>
      </dgm:t>
    </dgm:pt>
    <dgm:pt modelId="{C6E8CEE5-46E5-48B1-BA45-E3140F09BE63}">
      <dgm:prSet phldrT="[Text]"/>
      <dgm:spPr/>
      <dgm:t>
        <a:bodyPr/>
        <a:lstStyle/>
        <a:p>
          <a:r>
            <a:rPr lang="en-US" dirty="0" smtClean="0"/>
            <a:t> Gram </a:t>
          </a:r>
          <a:r>
            <a:rPr lang="en-US" dirty="0" err="1" smtClean="0"/>
            <a:t>Panchayat</a:t>
          </a:r>
          <a:endParaRPr lang="en-US" dirty="0"/>
        </a:p>
      </dgm:t>
    </dgm:pt>
    <dgm:pt modelId="{9B7D0D20-2CFA-4608-898F-969CCC67DD7C}" type="parTrans" cxnId="{FAD9D4A5-C030-43E2-9965-80FBD4E26D57}">
      <dgm:prSet/>
      <dgm:spPr/>
      <dgm:t>
        <a:bodyPr/>
        <a:lstStyle/>
        <a:p>
          <a:endParaRPr lang="en-US"/>
        </a:p>
      </dgm:t>
    </dgm:pt>
    <dgm:pt modelId="{2DA87979-42CE-41D9-AFD6-AA22A63B3CE2}" type="sibTrans" cxnId="{FAD9D4A5-C030-43E2-9965-80FBD4E26D57}">
      <dgm:prSet/>
      <dgm:spPr/>
      <dgm:t>
        <a:bodyPr/>
        <a:lstStyle/>
        <a:p>
          <a:endParaRPr lang="en-US"/>
        </a:p>
      </dgm:t>
    </dgm:pt>
    <dgm:pt modelId="{16C40288-B664-44E9-8628-B27A4E9C30D3}" type="pres">
      <dgm:prSet presAssocID="{5CF415FF-D525-42EF-8B14-EAF65A69DC0E}" presName="Name0" presStyleCnt="0">
        <dgm:presLayoutVars>
          <dgm:dir/>
          <dgm:animLvl val="lvl"/>
          <dgm:resizeHandles val="exact"/>
        </dgm:presLayoutVars>
      </dgm:prSet>
      <dgm:spPr/>
      <dgm:t>
        <a:bodyPr/>
        <a:lstStyle/>
        <a:p>
          <a:endParaRPr lang="en-US"/>
        </a:p>
      </dgm:t>
    </dgm:pt>
    <dgm:pt modelId="{3500D6A3-69BF-4A15-82E0-DEB4A745C87A}" type="pres">
      <dgm:prSet presAssocID="{AE57A53C-872B-4566-9716-0BA347E0DB02}" presName="boxAndChildren" presStyleCnt="0"/>
      <dgm:spPr/>
    </dgm:pt>
    <dgm:pt modelId="{7867FCA9-B0B9-4A30-A2DF-168C50A82559}" type="pres">
      <dgm:prSet presAssocID="{AE57A53C-872B-4566-9716-0BA347E0DB02}" presName="parentTextBox" presStyleLbl="node1" presStyleIdx="0" presStyleCnt="3"/>
      <dgm:spPr/>
      <dgm:t>
        <a:bodyPr/>
        <a:lstStyle/>
        <a:p>
          <a:endParaRPr lang="en-US"/>
        </a:p>
      </dgm:t>
    </dgm:pt>
    <dgm:pt modelId="{A93743B0-E620-4B4B-BD58-CF873ACF8653}" type="pres">
      <dgm:prSet presAssocID="{AE57A53C-872B-4566-9716-0BA347E0DB02}" presName="entireBox" presStyleLbl="node1" presStyleIdx="0" presStyleCnt="3"/>
      <dgm:spPr/>
      <dgm:t>
        <a:bodyPr/>
        <a:lstStyle/>
        <a:p>
          <a:endParaRPr lang="en-US"/>
        </a:p>
      </dgm:t>
    </dgm:pt>
    <dgm:pt modelId="{257F2AB7-69FA-499F-90BD-4DFDF9B5E814}" type="pres">
      <dgm:prSet presAssocID="{AE57A53C-872B-4566-9716-0BA347E0DB02}" presName="descendantBox" presStyleCnt="0"/>
      <dgm:spPr/>
    </dgm:pt>
    <dgm:pt modelId="{2644199B-4ABC-437A-84CD-DCDFFFC7987B}" type="pres">
      <dgm:prSet presAssocID="{2A96D913-BC22-47E9-9154-248A14074A57}" presName="childTextBox" presStyleLbl="fgAccFollowNode1" presStyleIdx="0" presStyleCnt="6">
        <dgm:presLayoutVars>
          <dgm:bulletEnabled val="1"/>
        </dgm:presLayoutVars>
      </dgm:prSet>
      <dgm:spPr/>
      <dgm:t>
        <a:bodyPr/>
        <a:lstStyle/>
        <a:p>
          <a:endParaRPr lang="en-US"/>
        </a:p>
      </dgm:t>
    </dgm:pt>
    <dgm:pt modelId="{C20F06FC-56EE-4498-949E-69ACE84DEC62}" type="pres">
      <dgm:prSet presAssocID="{C6E8CEE5-46E5-48B1-BA45-E3140F09BE63}" presName="childTextBox" presStyleLbl="fgAccFollowNode1" presStyleIdx="1" presStyleCnt="6">
        <dgm:presLayoutVars>
          <dgm:bulletEnabled val="1"/>
        </dgm:presLayoutVars>
      </dgm:prSet>
      <dgm:spPr/>
      <dgm:t>
        <a:bodyPr/>
        <a:lstStyle/>
        <a:p>
          <a:endParaRPr lang="en-US"/>
        </a:p>
      </dgm:t>
    </dgm:pt>
    <dgm:pt modelId="{BFA47C6B-0BBF-4A01-8CEF-06D8D5B1808A}" type="pres">
      <dgm:prSet presAssocID="{4A0E7698-80CF-4BE1-A6AC-259FB5CAB85A}" presName="sp" presStyleCnt="0"/>
      <dgm:spPr/>
    </dgm:pt>
    <dgm:pt modelId="{F2BD09FD-4D2F-430C-AF31-F06EBD7223A0}" type="pres">
      <dgm:prSet presAssocID="{E40E0B14-CA6E-4D70-BF54-B3E8EEBD999E}" presName="arrowAndChildren" presStyleCnt="0"/>
      <dgm:spPr/>
    </dgm:pt>
    <dgm:pt modelId="{53D248C7-461A-47EB-99A5-0A36F3981989}" type="pres">
      <dgm:prSet presAssocID="{E40E0B14-CA6E-4D70-BF54-B3E8EEBD999E}" presName="parentTextArrow" presStyleLbl="node1" presStyleIdx="0" presStyleCnt="3"/>
      <dgm:spPr/>
      <dgm:t>
        <a:bodyPr/>
        <a:lstStyle/>
        <a:p>
          <a:endParaRPr lang="en-US"/>
        </a:p>
      </dgm:t>
    </dgm:pt>
    <dgm:pt modelId="{706564A5-1233-4388-81BC-9C648D572F49}" type="pres">
      <dgm:prSet presAssocID="{E40E0B14-CA6E-4D70-BF54-B3E8EEBD999E}" presName="arrow" presStyleLbl="node1" presStyleIdx="1" presStyleCnt="3"/>
      <dgm:spPr/>
      <dgm:t>
        <a:bodyPr/>
        <a:lstStyle/>
        <a:p>
          <a:endParaRPr lang="en-US"/>
        </a:p>
      </dgm:t>
    </dgm:pt>
    <dgm:pt modelId="{E02BBC9E-C3B0-4008-9532-021CCFD70555}" type="pres">
      <dgm:prSet presAssocID="{E40E0B14-CA6E-4D70-BF54-B3E8EEBD999E}" presName="descendantArrow" presStyleCnt="0"/>
      <dgm:spPr/>
    </dgm:pt>
    <dgm:pt modelId="{EE5163A6-3E25-41BF-AFC4-B3F891BE9958}" type="pres">
      <dgm:prSet presAssocID="{EACE3381-4354-49F7-A3FB-BC178A8891B0}" presName="childTextArrow" presStyleLbl="fgAccFollowNode1" presStyleIdx="2" presStyleCnt="6">
        <dgm:presLayoutVars>
          <dgm:bulletEnabled val="1"/>
        </dgm:presLayoutVars>
      </dgm:prSet>
      <dgm:spPr/>
      <dgm:t>
        <a:bodyPr/>
        <a:lstStyle/>
        <a:p>
          <a:endParaRPr lang="en-US"/>
        </a:p>
      </dgm:t>
    </dgm:pt>
    <dgm:pt modelId="{58876062-3584-4BF0-A747-1D51C45482F4}" type="pres">
      <dgm:prSet presAssocID="{BCBB67EE-1D91-4D59-87ED-C19E931F274F}" presName="childTextArrow" presStyleLbl="fgAccFollowNode1" presStyleIdx="3" presStyleCnt="6">
        <dgm:presLayoutVars>
          <dgm:bulletEnabled val="1"/>
        </dgm:presLayoutVars>
      </dgm:prSet>
      <dgm:spPr/>
      <dgm:t>
        <a:bodyPr/>
        <a:lstStyle/>
        <a:p>
          <a:endParaRPr lang="en-US"/>
        </a:p>
      </dgm:t>
    </dgm:pt>
    <dgm:pt modelId="{63A4F829-DE01-4153-8158-D0383960FDC6}" type="pres">
      <dgm:prSet presAssocID="{668BE3ED-D16A-4C51-8C09-79F4FB526C6A}" presName="sp" presStyleCnt="0"/>
      <dgm:spPr/>
    </dgm:pt>
    <dgm:pt modelId="{9E5A1DBB-A7AE-4658-9F02-3EEB5E4CB85F}" type="pres">
      <dgm:prSet presAssocID="{C652A76D-3E35-4F8A-9168-F6FF7B99FD63}" presName="arrowAndChildren" presStyleCnt="0"/>
      <dgm:spPr/>
    </dgm:pt>
    <dgm:pt modelId="{FE4EB706-3C84-4755-B4AD-C1BFC2C1EE06}" type="pres">
      <dgm:prSet presAssocID="{C652A76D-3E35-4F8A-9168-F6FF7B99FD63}" presName="parentTextArrow" presStyleLbl="node1" presStyleIdx="1" presStyleCnt="3"/>
      <dgm:spPr/>
      <dgm:t>
        <a:bodyPr/>
        <a:lstStyle/>
        <a:p>
          <a:endParaRPr lang="en-US"/>
        </a:p>
      </dgm:t>
    </dgm:pt>
    <dgm:pt modelId="{52472629-87DB-49D4-B4A8-0837ED6A3CB8}" type="pres">
      <dgm:prSet presAssocID="{C652A76D-3E35-4F8A-9168-F6FF7B99FD63}" presName="arrow" presStyleLbl="node1" presStyleIdx="2" presStyleCnt="3"/>
      <dgm:spPr/>
      <dgm:t>
        <a:bodyPr/>
        <a:lstStyle/>
        <a:p>
          <a:endParaRPr lang="en-US"/>
        </a:p>
      </dgm:t>
    </dgm:pt>
    <dgm:pt modelId="{DDE14EBF-1F0E-4471-8FA5-651B1136D4B1}" type="pres">
      <dgm:prSet presAssocID="{C652A76D-3E35-4F8A-9168-F6FF7B99FD63}" presName="descendantArrow" presStyleCnt="0"/>
      <dgm:spPr/>
    </dgm:pt>
    <dgm:pt modelId="{568B4602-907F-4FFB-B182-28C0E304A7C1}" type="pres">
      <dgm:prSet presAssocID="{E5996DE5-0505-4907-A037-449553588585}" presName="childTextArrow" presStyleLbl="fgAccFollowNode1" presStyleIdx="4" presStyleCnt="6">
        <dgm:presLayoutVars>
          <dgm:bulletEnabled val="1"/>
        </dgm:presLayoutVars>
      </dgm:prSet>
      <dgm:spPr/>
      <dgm:t>
        <a:bodyPr/>
        <a:lstStyle/>
        <a:p>
          <a:endParaRPr lang="en-US"/>
        </a:p>
      </dgm:t>
    </dgm:pt>
    <dgm:pt modelId="{FAFE16A2-4573-4B06-ADD0-411CCC0F576C}" type="pres">
      <dgm:prSet presAssocID="{63D176A2-ED53-46A4-8070-E1142D1EE153}" presName="childTextArrow" presStyleLbl="fgAccFollowNode1" presStyleIdx="5" presStyleCnt="6">
        <dgm:presLayoutVars>
          <dgm:bulletEnabled val="1"/>
        </dgm:presLayoutVars>
      </dgm:prSet>
      <dgm:spPr/>
      <dgm:t>
        <a:bodyPr/>
        <a:lstStyle/>
        <a:p>
          <a:endParaRPr lang="en-US"/>
        </a:p>
      </dgm:t>
    </dgm:pt>
  </dgm:ptLst>
  <dgm:cxnLst>
    <dgm:cxn modelId="{C9FBDD3C-2C53-40D8-A29B-1FFD0995F9C3}" type="presOf" srcId="{C652A76D-3E35-4F8A-9168-F6FF7B99FD63}" destId="{52472629-87DB-49D4-B4A8-0837ED6A3CB8}" srcOrd="1" destOrd="0" presId="urn:microsoft.com/office/officeart/2005/8/layout/process4"/>
    <dgm:cxn modelId="{27CC66B3-8CE3-42C0-A15F-92471FE54A93}" srcId="{5CF415FF-D525-42EF-8B14-EAF65A69DC0E}" destId="{C652A76D-3E35-4F8A-9168-F6FF7B99FD63}" srcOrd="0" destOrd="0" parTransId="{FF35202E-3976-4D1D-A284-AFE4A615B234}" sibTransId="{668BE3ED-D16A-4C51-8C09-79F4FB526C6A}"/>
    <dgm:cxn modelId="{FB5D0FE5-8FE1-46A3-8441-23F6C410A910}" srcId="{E40E0B14-CA6E-4D70-BF54-B3E8EEBD999E}" destId="{BCBB67EE-1D91-4D59-87ED-C19E931F274F}" srcOrd="1" destOrd="0" parTransId="{A062ABDF-541A-41B7-9145-06D9923127C3}" sibTransId="{CDFAAE26-D7AA-4A31-8A8A-258CA63ADC98}"/>
    <dgm:cxn modelId="{F3F9B8FA-BBF9-4328-AF84-D01283908772}" type="presOf" srcId="{2A96D913-BC22-47E9-9154-248A14074A57}" destId="{2644199B-4ABC-437A-84CD-DCDFFFC7987B}" srcOrd="0" destOrd="0" presId="urn:microsoft.com/office/officeart/2005/8/layout/process4"/>
    <dgm:cxn modelId="{366436CD-5D3C-4B8D-8E04-500F0B3C5111}" type="presOf" srcId="{E5996DE5-0505-4907-A037-449553588585}" destId="{568B4602-907F-4FFB-B182-28C0E304A7C1}" srcOrd="0" destOrd="0" presId="urn:microsoft.com/office/officeart/2005/8/layout/process4"/>
    <dgm:cxn modelId="{62EEC1DD-4A55-4A16-801E-73436C1086F2}" srcId="{E40E0B14-CA6E-4D70-BF54-B3E8EEBD999E}" destId="{EACE3381-4354-49F7-A3FB-BC178A8891B0}" srcOrd="0" destOrd="0" parTransId="{240C1B24-6561-469A-BAAF-3CF36B7A6E48}" sibTransId="{6F156629-6079-4BED-AC9A-0D701932B6DA}"/>
    <dgm:cxn modelId="{9AAB849E-903B-47B5-ABC0-01D2EA690A27}" type="presOf" srcId="{63D176A2-ED53-46A4-8070-E1142D1EE153}" destId="{FAFE16A2-4573-4B06-ADD0-411CCC0F576C}" srcOrd="0" destOrd="0" presId="urn:microsoft.com/office/officeart/2005/8/layout/process4"/>
    <dgm:cxn modelId="{6D3634DD-37E7-4E72-B495-660BF47510C3}" srcId="{C652A76D-3E35-4F8A-9168-F6FF7B99FD63}" destId="{E5996DE5-0505-4907-A037-449553588585}" srcOrd="0" destOrd="0" parTransId="{A17CFF30-6751-48EC-90F9-231E6E5C7A42}" sibTransId="{3CB98E45-5FAF-426E-9A60-1A6246A79662}"/>
    <dgm:cxn modelId="{EC0E0EEA-AAEB-4B9E-8B1B-738D0B78C984}" type="presOf" srcId="{5CF415FF-D525-42EF-8B14-EAF65A69DC0E}" destId="{16C40288-B664-44E9-8628-B27A4E9C30D3}" srcOrd="0" destOrd="0" presId="urn:microsoft.com/office/officeart/2005/8/layout/process4"/>
    <dgm:cxn modelId="{DC96BBA6-4F86-4188-B32D-D6F294AFE766}" type="presOf" srcId="{AE57A53C-872B-4566-9716-0BA347E0DB02}" destId="{A93743B0-E620-4B4B-BD58-CF873ACF8653}" srcOrd="1" destOrd="0" presId="urn:microsoft.com/office/officeart/2005/8/layout/process4"/>
    <dgm:cxn modelId="{376E7907-49FC-4564-8E42-979B7A9BFB65}" type="presOf" srcId="{AE57A53C-872B-4566-9716-0BA347E0DB02}" destId="{7867FCA9-B0B9-4A30-A2DF-168C50A82559}" srcOrd="0" destOrd="0" presId="urn:microsoft.com/office/officeart/2005/8/layout/process4"/>
    <dgm:cxn modelId="{05F0F726-4337-407F-9F1E-8FC70C30F78F}" type="presOf" srcId="{E40E0B14-CA6E-4D70-BF54-B3E8EEBD999E}" destId="{706564A5-1233-4388-81BC-9C648D572F49}" srcOrd="1" destOrd="0" presId="urn:microsoft.com/office/officeart/2005/8/layout/process4"/>
    <dgm:cxn modelId="{4C27C5E9-3B9B-411C-BE92-C2DC672E2742}" type="presOf" srcId="{EACE3381-4354-49F7-A3FB-BC178A8891B0}" destId="{EE5163A6-3E25-41BF-AFC4-B3F891BE9958}" srcOrd="0" destOrd="0" presId="urn:microsoft.com/office/officeart/2005/8/layout/process4"/>
    <dgm:cxn modelId="{6AAEC970-DF45-4C4C-96A9-7EAD92FF5C51}" type="presOf" srcId="{C652A76D-3E35-4F8A-9168-F6FF7B99FD63}" destId="{FE4EB706-3C84-4755-B4AD-C1BFC2C1EE06}" srcOrd="0" destOrd="0" presId="urn:microsoft.com/office/officeart/2005/8/layout/process4"/>
    <dgm:cxn modelId="{FAD9D4A5-C030-43E2-9965-80FBD4E26D57}" srcId="{AE57A53C-872B-4566-9716-0BA347E0DB02}" destId="{C6E8CEE5-46E5-48B1-BA45-E3140F09BE63}" srcOrd="1" destOrd="0" parTransId="{9B7D0D20-2CFA-4608-898F-969CCC67DD7C}" sibTransId="{2DA87979-42CE-41D9-AFD6-AA22A63B3CE2}"/>
    <dgm:cxn modelId="{42283E80-9878-45B7-AAFB-ED426B8CBA85}" srcId="{5CF415FF-D525-42EF-8B14-EAF65A69DC0E}" destId="{AE57A53C-872B-4566-9716-0BA347E0DB02}" srcOrd="2" destOrd="0" parTransId="{88B21098-A761-46DA-8FEB-A833C7C0BFD0}" sibTransId="{5A18C131-C606-48F3-8350-CEFFAB7F38EA}"/>
    <dgm:cxn modelId="{95D1A752-41C5-4F5D-B387-55DB5504B7A9}" srcId="{C652A76D-3E35-4F8A-9168-F6FF7B99FD63}" destId="{63D176A2-ED53-46A4-8070-E1142D1EE153}" srcOrd="1" destOrd="0" parTransId="{B500835B-AF34-4F4A-887C-C59B9FD255EE}" sibTransId="{0FAAD8D3-BDD0-4C30-BF99-96FC081CB6E8}"/>
    <dgm:cxn modelId="{9CE87CE9-82B5-4560-9591-D1313EB29596}" type="presOf" srcId="{C6E8CEE5-46E5-48B1-BA45-E3140F09BE63}" destId="{C20F06FC-56EE-4498-949E-69ACE84DEC62}" srcOrd="0" destOrd="0" presId="urn:microsoft.com/office/officeart/2005/8/layout/process4"/>
    <dgm:cxn modelId="{0B033B70-C8B2-40B8-A4D5-A73E2C5BF198}" srcId="{AE57A53C-872B-4566-9716-0BA347E0DB02}" destId="{2A96D913-BC22-47E9-9154-248A14074A57}" srcOrd="0" destOrd="0" parTransId="{E2CC7A22-578A-40AB-A810-30B8A2C19EE7}" sibTransId="{AD400839-C535-4608-AF98-09DF144D3B2B}"/>
    <dgm:cxn modelId="{DD6240CA-2DEC-4ACD-BE6D-B543BF134364}" type="presOf" srcId="{BCBB67EE-1D91-4D59-87ED-C19E931F274F}" destId="{58876062-3584-4BF0-A747-1D51C45482F4}" srcOrd="0" destOrd="0" presId="urn:microsoft.com/office/officeart/2005/8/layout/process4"/>
    <dgm:cxn modelId="{6673F974-9C31-4DF5-9C8B-A683A29F6886}" srcId="{5CF415FF-D525-42EF-8B14-EAF65A69DC0E}" destId="{E40E0B14-CA6E-4D70-BF54-B3E8EEBD999E}" srcOrd="1" destOrd="0" parTransId="{F0970E0C-4C7D-4972-BAF4-12DE4484B520}" sibTransId="{4A0E7698-80CF-4BE1-A6AC-259FB5CAB85A}"/>
    <dgm:cxn modelId="{B5021CE2-849A-4D4B-9F4E-2AE244705818}" type="presOf" srcId="{E40E0B14-CA6E-4D70-BF54-B3E8EEBD999E}" destId="{53D248C7-461A-47EB-99A5-0A36F3981989}" srcOrd="0" destOrd="0" presId="urn:microsoft.com/office/officeart/2005/8/layout/process4"/>
    <dgm:cxn modelId="{B9ED97D3-80CA-4A29-9B42-EB2ECC4C32DC}" type="presParOf" srcId="{16C40288-B664-44E9-8628-B27A4E9C30D3}" destId="{3500D6A3-69BF-4A15-82E0-DEB4A745C87A}" srcOrd="0" destOrd="0" presId="urn:microsoft.com/office/officeart/2005/8/layout/process4"/>
    <dgm:cxn modelId="{FBEA4EF9-91C1-41A0-9D8A-4D076EB50514}" type="presParOf" srcId="{3500D6A3-69BF-4A15-82E0-DEB4A745C87A}" destId="{7867FCA9-B0B9-4A30-A2DF-168C50A82559}" srcOrd="0" destOrd="0" presId="urn:microsoft.com/office/officeart/2005/8/layout/process4"/>
    <dgm:cxn modelId="{9C0E622B-9D68-4683-B15F-7DFC5E495EEF}" type="presParOf" srcId="{3500D6A3-69BF-4A15-82E0-DEB4A745C87A}" destId="{A93743B0-E620-4B4B-BD58-CF873ACF8653}" srcOrd="1" destOrd="0" presId="urn:microsoft.com/office/officeart/2005/8/layout/process4"/>
    <dgm:cxn modelId="{BBC675A8-03C0-4EF4-B17A-0B284D006601}" type="presParOf" srcId="{3500D6A3-69BF-4A15-82E0-DEB4A745C87A}" destId="{257F2AB7-69FA-499F-90BD-4DFDF9B5E814}" srcOrd="2" destOrd="0" presId="urn:microsoft.com/office/officeart/2005/8/layout/process4"/>
    <dgm:cxn modelId="{572BD381-E7CD-44C0-820E-BEAAAB025447}" type="presParOf" srcId="{257F2AB7-69FA-499F-90BD-4DFDF9B5E814}" destId="{2644199B-4ABC-437A-84CD-DCDFFFC7987B}" srcOrd="0" destOrd="0" presId="urn:microsoft.com/office/officeart/2005/8/layout/process4"/>
    <dgm:cxn modelId="{45847BE3-75B1-4963-A5D9-FA1B44478F9A}" type="presParOf" srcId="{257F2AB7-69FA-499F-90BD-4DFDF9B5E814}" destId="{C20F06FC-56EE-4498-949E-69ACE84DEC62}" srcOrd="1" destOrd="0" presId="urn:microsoft.com/office/officeart/2005/8/layout/process4"/>
    <dgm:cxn modelId="{E0FAB92C-6928-4A5A-A0DF-079AACB73774}" type="presParOf" srcId="{16C40288-B664-44E9-8628-B27A4E9C30D3}" destId="{BFA47C6B-0BBF-4A01-8CEF-06D8D5B1808A}" srcOrd="1" destOrd="0" presId="urn:microsoft.com/office/officeart/2005/8/layout/process4"/>
    <dgm:cxn modelId="{950A9B96-3273-4A42-8D07-46A2B66E3215}" type="presParOf" srcId="{16C40288-B664-44E9-8628-B27A4E9C30D3}" destId="{F2BD09FD-4D2F-430C-AF31-F06EBD7223A0}" srcOrd="2" destOrd="0" presId="urn:microsoft.com/office/officeart/2005/8/layout/process4"/>
    <dgm:cxn modelId="{D8007BE8-3E93-4750-BE5E-540F9FB4C0AD}" type="presParOf" srcId="{F2BD09FD-4D2F-430C-AF31-F06EBD7223A0}" destId="{53D248C7-461A-47EB-99A5-0A36F3981989}" srcOrd="0" destOrd="0" presId="urn:microsoft.com/office/officeart/2005/8/layout/process4"/>
    <dgm:cxn modelId="{34BBF23D-6757-415F-BE02-827EDC3B42C1}" type="presParOf" srcId="{F2BD09FD-4D2F-430C-AF31-F06EBD7223A0}" destId="{706564A5-1233-4388-81BC-9C648D572F49}" srcOrd="1" destOrd="0" presId="urn:microsoft.com/office/officeart/2005/8/layout/process4"/>
    <dgm:cxn modelId="{5EC22289-7B45-47A2-ADC7-8016AFF0ED92}" type="presParOf" srcId="{F2BD09FD-4D2F-430C-AF31-F06EBD7223A0}" destId="{E02BBC9E-C3B0-4008-9532-021CCFD70555}" srcOrd="2" destOrd="0" presId="urn:microsoft.com/office/officeart/2005/8/layout/process4"/>
    <dgm:cxn modelId="{0CDF9242-7626-48D0-AFF1-5CBE353E03BF}" type="presParOf" srcId="{E02BBC9E-C3B0-4008-9532-021CCFD70555}" destId="{EE5163A6-3E25-41BF-AFC4-B3F891BE9958}" srcOrd="0" destOrd="0" presId="urn:microsoft.com/office/officeart/2005/8/layout/process4"/>
    <dgm:cxn modelId="{179AF057-9F25-4654-9D6D-3C837882A24B}" type="presParOf" srcId="{E02BBC9E-C3B0-4008-9532-021CCFD70555}" destId="{58876062-3584-4BF0-A747-1D51C45482F4}" srcOrd="1" destOrd="0" presId="urn:microsoft.com/office/officeart/2005/8/layout/process4"/>
    <dgm:cxn modelId="{4CBF7A13-ACC3-4393-8969-31C2F5A1E49E}" type="presParOf" srcId="{16C40288-B664-44E9-8628-B27A4E9C30D3}" destId="{63A4F829-DE01-4153-8158-D0383960FDC6}" srcOrd="3" destOrd="0" presId="urn:microsoft.com/office/officeart/2005/8/layout/process4"/>
    <dgm:cxn modelId="{13B76F40-5EA4-4410-A92B-6D7A142B4873}" type="presParOf" srcId="{16C40288-B664-44E9-8628-B27A4E9C30D3}" destId="{9E5A1DBB-A7AE-4658-9F02-3EEB5E4CB85F}" srcOrd="4" destOrd="0" presId="urn:microsoft.com/office/officeart/2005/8/layout/process4"/>
    <dgm:cxn modelId="{BD515024-DA06-4502-9414-07B0CBA9D09B}" type="presParOf" srcId="{9E5A1DBB-A7AE-4658-9F02-3EEB5E4CB85F}" destId="{FE4EB706-3C84-4755-B4AD-C1BFC2C1EE06}" srcOrd="0" destOrd="0" presId="urn:microsoft.com/office/officeart/2005/8/layout/process4"/>
    <dgm:cxn modelId="{F877A6F9-17CE-4EE9-9DEB-4C8F6F44AC98}" type="presParOf" srcId="{9E5A1DBB-A7AE-4658-9F02-3EEB5E4CB85F}" destId="{52472629-87DB-49D4-B4A8-0837ED6A3CB8}" srcOrd="1" destOrd="0" presId="urn:microsoft.com/office/officeart/2005/8/layout/process4"/>
    <dgm:cxn modelId="{1004F576-3585-4A33-94A4-F669321BE18F}" type="presParOf" srcId="{9E5A1DBB-A7AE-4658-9F02-3EEB5E4CB85F}" destId="{DDE14EBF-1F0E-4471-8FA5-651B1136D4B1}" srcOrd="2" destOrd="0" presId="urn:microsoft.com/office/officeart/2005/8/layout/process4"/>
    <dgm:cxn modelId="{C035B7FA-8FD0-4879-A20C-092FEC176A62}" type="presParOf" srcId="{DDE14EBF-1F0E-4471-8FA5-651B1136D4B1}" destId="{568B4602-907F-4FFB-B182-28C0E304A7C1}" srcOrd="0" destOrd="0" presId="urn:microsoft.com/office/officeart/2005/8/layout/process4"/>
    <dgm:cxn modelId="{FCC6A79A-8E40-4D42-A77D-732F866A5D95}" type="presParOf" srcId="{DDE14EBF-1F0E-4471-8FA5-651B1136D4B1}" destId="{FAFE16A2-4573-4B06-ADD0-411CCC0F576C}" srcOrd="1"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4179E26B-C709-4E08-B846-79FB1E0E5BF5}" type="doc">
      <dgm:prSet loTypeId="urn:microsoft.com/office/officeart/2005/8/layout/pyramid2" loCatId="list" qsTypeId="urn:microsoft.com/office/officeart/2005/8/quickstyle/simple1" qsCatId="simple" csTypeId="urn:microsoft.com/office/officeart/2005/8/colors/accent1_2" csCatId="accent1" phldr="1"/>
      <dgm:spPr/>
    </dgm:pt>
    <dgm:pt modelId="{A3A0F2A7-B6CE-496C-ABA1-2EB2C8CE4AD4}">
      <dgm:prSet phldrT="[Text]"/>
      <dgm:spPr/>
      <dgm:t>
        <a:bodyPr/>
        <a:lstStyle/>
        <a:p>
          <a:r>
            <a:rPr lang="en-US" i="1" dirty="0" smtClean="0"/>
            <a:t>Gram </a:t>
          </a:r>
          <a:r>
            <a:rPr lang="en-US" i="1" dirty="0" err="1" smtClean="0"/>
            <a:t>Sabha</a:t>
          </a:r>
          <a:endParaRPr lang="en-US" i="1" dirty="0"/>
        </a:p>
      </dgm:t>
    </dgm:pt>
    <dgm:pt modelId="{26454241-A468-4214-AC6C-621A4B78D030}" type="parTrans" cxnId="{926596F7-08AB-402A-997B-BC73D57AFE94}">
      <dgm:prSet/>
      <dgm:spPr/>
      <dgm:t>
        <a:bodyPr/>
        <a:lstStyle/>
        <a:p>
          <a:endParaRPr lang="en-US"/>
        </a:p>
      </dgm:t>
    </dgm:pt>
    <dgm:pt modelId="{55865C9D-3A7E-4917-A7C7-ADE2F551871B}" type="sibTrans" cxnId="{926596F7-08AB-402A-997B-BC73D57AFE94}">
      <dgm:prSet/>
      <dgm:spPr/>
      <dgm:t>
        <a:bodyPr/>
        <a:lstStyle/>
        <a:p>
          <a:endParaRPr lang="en-US"/>
        </a:p>
      </dgm:t>
    </dgm:pt>
    <dgm:pt modelId="{3B1E61EE-ADC6-40F0-82C0-220638884465}">
      <dgm:prSet phldrT="[Text]"/>
      <dgm:spPr/>
      <dgm:t>
        <a:bodyPr/>
        <a:lstStyle/>
        <a:p>
          <a:r>
            <a:rPr lang="en-US" i="1" dirty="0" smtClean="0"/>
            <a:t>Gram </a:t>
          </a:r>
          <a:r>
            <a:rPr lang="en-US" i="1" dirty="0" err="1" smtClean="0"/>
            <a:t>Sansad</a:t>
          </a:r>
          <a:endParaRPr lang="en-US" i="1" dirty="0"/>
        </a:p>
      </dgm:t>
    </dgm:pt>
    <dgm:pt modelId="{CABEA72D-0D15-4883-8CA4-F8534CA5573E}" type="parTrans" cxnId="{56930B65-5694-4CF6-AAF3-3952643877A9}">
      <dgm:prSet/>
      <dgm:spPr/>
      <dgm:t>
        <a:bodyPr/>
        <a:lstStyle/>
        <a:p>
          <a:endParaRPr lang="en-US"/>
        </a:p>
      </dgm:t>
    </dgm:pt>
    <dgm:pt modelId="{31D238F3-38FC-4990-8C53-ADF9CE36BB16}" type="sibTrans" cxnId="{56930B65-5694-4CF6-AAF3-3952643877A9}">
      <dgm:prSet/>
      <dgm:spPr/>
      <dgm:t>
        <a:bodyPr/>
        <a:lstStyle/>
        <a:p>
          <a:endParaRPr lang="en-US"/>
        </a:p>
      </dgm:t>
    </dgm:pt>
    <dgm:pt modelId="{CBD3D06B-F9BF-4858-8FB6-AA36648D856D}">
      <dgm:prSet phldrT="[Text]"/>
      <dgm:spPr/>
      <dgm:t>
        <a:bodyPr/>
        <a:lstStyle/>
        <a:p>
          <a:r>
            <a:rPr lang="en-US" i="1" dirty="0" smtClean="0"/>
            <a:t>Gram </a:t>
          </a:r>
          <a:r>
            <a:rPr lang="en-US" i="1" dirty="0" err="1" smtClean="0"/>
            <a:t>Unnayan</a:t>
          </a:r>
          <a:r>
            <a:rPr lang="en-US" i="1" dirty="0" smtClean="0"/>
            <a:t> </a:t>
          </a:r>
          <a:r>
            <a:rPr lang="en-US" i="1" dirty="0" err="1" smtClean="0"/>
            <a:t>Samiti</a:t>
          </a:r>
          <a:endParaRPr lang="en-US" i="1" dirty="0"/>
        </a:p>
      </dgm:t>
    </dgm:pt>
    <dgm:pt modelId="{F0B55AEC-C2E6-4F50-8D48-BA546E57E6F4}" type="parTrans" cxnId="{E80F7E54-7A62-4207-9CA3-D1C21AB1F414}">
      <dgm:prSet/>
      <dgm:spPr/>
      <dgm:t>
        <a:bodyPr/>
        <a:lstStyle/>
        <a:p>
          <a:endParaRPr lang="en-US"/>
        </a:p>
      </dgm:t>
    </dgm:pt>
    <dgm:pt modelId="{D76BF51A-A761-4341-8608-D3FFB4733427}" type="sibTrans" cxnId="{E80F7E54-7A62-4207-9CA3-D1C21AB1F414}">
      <dgm:prSet/>
      <dgm:spPr/>
      <dgm:t>
        <a:bodyPr/>
        <a:lstStyle/>
        <a:p>
          <a:endParaRPr lang="en-US"/>
        </a:p>
      </dgm:t>
    </dgm:pt>
    <dgm:pt modelId="{F7ECE4EF-2B8A-4A84-8514-3EECDC2D313A}" type="pres">
      <dgm:prSet presAssocID="{4179E26B-C709-4E08-B846-79FB1E0E5BF5}" presName="compositeShape" presStyleCnt="0">
        <dgm:presLayoutVars>
          <dgm:dir/>
          <dgm:resizeHandles/>
        </dgm:presLayoutVars>
      </dgm:prSet>
      <dgm:spPr/>
    </dgm:pt>
    <dgm:pt modelId="{83C476F1-351A-49BC-822C-6914DD92012A}" type="pres">
      <dgm:prSet presAssocID="{4179E26B-C709-4E08-B846-79FB1E0E5BF5}" presName="pyramid" presStyleLbl="node1" presStyleIdx="0" presStyleCnt="1"/>
      <dgm:spPr/>
    </dgm:pt>
    <dgm:pt modelId="{840517AA-8AAE-469C-8FE4-3700FBED4A08}" type="pres">
      <dgm:prSet presAssocID="{4179E26B-C709-4E08-B846-79FB1E0E5BF5}" presName="theList" presStyleCnt="0"/>
      <dgm:spPr/>
    </dgm:pt>
    <dgm:pt modelId="{C1CE07C3-BCD9-4F2F-85CF-FC7BCDB92190}" type="pres">
      <dgm:prSet presAssocID="{A3A0F2A7-B6CE-496C-ABA1-2EB2C8CE4AD4}" presName="aNode" presStyleLbl="fgAcc1" presStyleIdx="0" presStyleCnt="3">
        <dgm:presLayoutVars>
          <dgm:bulletEnabled val="1"/>
        </dgm:presLayoutVars>
      </dgm:prSet>
      <dgm:spPr/>
      <dgm:t>
        <a:bodyPr/>
        <a:lstStyle/>
        <a:p>
          <a:endParaRPr lang="en-US"/>
        </a:p>
      </dgm:t>
    </dgm:pt>
    <dgm:pt modelId="{CF8D388D-18EE-4EA0-B62E-0A02C05F491F}" type="pres">
      <dgm:prSet presAssocID="{A3A0F2A7-B6CE-496C-ABA1-2EB2C8CE4AD4}" presName="aSpace" presStyleCnt="0"/>
      <dgm:spPr/>
    </dgm:pt>
    <dgm:pt modelId="{51FDF63B-A79E-4707-8A0B-1F4D4EA145E7}" type="pres">
      <dgm:prSet presAssocID="{3B1E61EE-ADC6-40F0-82C0-220638884465}" presName="aNode" presStyleLbl="fgAcc1" presStyleIdx="1" presStyleCnt="3">
        <dgm:presLayoutVars>
          <dgm:bulletEnabled val="1"/>
        </dgm:presLayoutVars>
      </dgm:prSet>
      <dgm:spPr/>
      <dgm:t>
        <a:bodyPr/>
        <a:lstStyle/>
        <a:p>
          <a:endParaRPr lang="en-US"/>
        </a:p>
      </dgm:t>
    </dgm:pt>
    <dgm:pt modelId="{0A9A2C61-77CC-4784-9EC5-53D9EA2B519C}" type="pres">
      <dgm:prSet presAssocID="{3B1E61EE-ADC6-40F0-82C0-220638884465}" presName="aSpace" presStyleCnt="0"/>
      <dgm:spPr/>
    </dgm:pt>
    <dgm:pt modelId="{3FFF069A-2DA2-412A-A5F6-ACCBE51270C3}" type="pres">
      <dgm:prSet presAssocID="{CBD3D06B-F9BF-4858-8FB6-AA36648D856D}" presName="aNode" presStyleLbl="fgAcc1" presStyleIdx="2" presStyleCnt="3">
        <dgm:presLayoutVars>
          <dgm:bulletEnabled val="1"/>
        </dgm:presLayoutVars>
      </dgm:prSet>
      <dgm:spPr/>
      <dgm:t>
        <a:bodyPr/>
        <a:lstStyle/>
        <a:p>
          <a:endParaRPr lang="en-US"/>
        </a:p>
      </dgm:t>
    </dgm:pt>
    <dgm:pt modelId="{2A3FCCD8-6B5C-402C-BC61-0CB182B82E5B}" type="pres">
      <dgm:prSet presAssocID="{CBD3D06B-F9BF-4858-8FB6-AA36648D856D}" presName="aSpace" presStyleCnt="0"/>
      <dgm:spPr/>
    </dgm:pt>
  </dgm:ptLst>
  <dgm:cxnLst>
    <dgm:cxn modelId="{926596F7-08AB-402A-997B-BC73D57AFE94}" srcId="{4179E26B-C709-4E08-B846-79FB1E0E5BF5}" destId="{A3A0F2A7-B6CE-496C-ABA1-2EB2C8CE4AD4}" srcOrd="0" destOrd="0" parTransId="{26454241-A468-4214-AC6C-621A4B78D030}" sibTransId="{55865C9D-3A7E-4917-A7C7-ADE2F551871B}"/>
    <dgm:cxn modelId="{DE8406A6-E923-4C28-B9AC-31B826029FA9}" type="presOf" srcId="{3B1E61EE-ADC6-40F0-82C0-220638884465}" destId="{51FDF63B-A79E-4707-8A0B-1F4D4EA145E7}" srcOrd="0" destOrd="0" presId="urn:microsoft.com/office/officeart/2005/8/layout/pyramid2"/>
    <dgm:cxn modelId="{56930B65-5694-4CF6-AAF3-3952643877A9}" srcId="{4179E26B-C709-4E08-B846-79FB1E0E5BF5}" destId="{3B1E61EE-ADC6-40F0-82C0-220638884465}" srcOrd="1" destOrd="0" parTransId="{CABEA72D-0D15-4883-8CA4-F8534CA5573E}" sibTransId="{31D238F3-38FC-4990-8C53-ADF9CE36BB16}"/>
    <dgm:cxn modelId="{E80F7E54-7A62-4207-9CA3-D1C21AB1F414}" srcId="{4179E26B-C709-4E08-B846-79FB1E0E5BF5}" destId="{CBD3D06B-F9BF-4858-8FB6-AA36648D856D}" srcOrd="2" destOrd="0" parTransId="{F0B55AEC-C2E6-4F50-8D48-BA546E57E6F4}" sibTransId="{D76BF51A-A761-4341-8608-D3FFB4733427}"/>
    <dgm:cxn modelId="{11FAA99C-A701-429C-9D96-08307A85714A}" type="presOf" srcId="{4179E26B-C709-4E08-B846-79FB1E0E5BF5}" destId="{F7ECE4EF-2B8A-4A84-8514-3EECDC2D313A}" srcOrd="0" destOrd="0" presId="urn:microsoft.com/office/officeart/2005/8/layout/pyramid2"/>
    <dgm:cxn modelId="{9F34A6D1-796D-48AD-A14F-41F61A09A589}" type="presOf" srcId="{CBD3D06B-F9BF-4858-8FB6-AA36648D856D}" destId="{3FFF069A-2DA2-412A-A5F6-ACCBE51270C3}" srcOrd="0" destOrd="0" presId="urn:microsoft.com/office/officeart/2005/8/layout/pyramid2"/>
    <dgm:cxn modelId="{5AE653DA-9BC4-4CA4-9046-87DD302B7427}" type="presOf" srcId="{A3A0F2A7-B6CE-496C-ABA1-2EB2C8CE4AD4}" destId="{C1CE07C3-BCD9-4F2F-85CF-FC7BCDB92190}" srcOrd="0" destOrd="0" presId="urn:microsoft.com/office/officeart/2005/8/layout/pyramid2"/>
    <dgm:cxn modelId="{5C17BD65-3623-4795-85AB-F038678696FE}" type="presParOf" srcId="{F7ECE4EF-2B8A-4A84-8514-3EECDC2D313A}" destId="{83C476F1-351A-49BC-822C-6914DD92012A}" srcOrd="0" destOrd="0" presId="urn:microsoft.com/office/officeart/2005/8/layout/pyramid2"/>
    <dgm:cxn modelId="{F770DC3D-532B-426A-8502-92FED7BA1559}" type="presParOf" srcId="{F7ECE4EF-2B8A-4A84-8514-3EECDC2D313A}" destId="{840517AA-8AAE-469C-8FE4-3700FBED4A08}" srcOrd="1" destOrd="0" presId="urn:microsoft.com/office/officeart/2005/8/layout/pyramid2"/>
    <dgm:cxn modelId="{058278BB-D9AA-4569-A489-5B1B66D3D5DE}" type="presParOf" srcId="{840517AA-8AAE-469C-8FE4-3700FBED4A08}" destId="{C1CE07C3-BCD9-4F2F-85CF-FC7BCDB92190}" srcOrd="0" destOrd="0" presId="urn:microsoft.com/office/officeart/2005/8/layout/pyramid2"/>
    <dgm:cxn modelId="{5B53A98E-8877-41BE-B57A-7B830D48AE29}" type="presParOf" srcId="{840517AA-8AAE-469C-8FE4-3700FBED4A08}" destId="{CF8D388D-18EE-4EA0-B62E-0A02C05F491F}" srcOrd="1" destOrd="0" presId="urn:microsoft.com/office/officeart/2005/8/layout/pyramid2"/>
    <dgm:cxn modelId="{0BEE2239-7698-4935-8B83-BCBD58C13E0E}" type="presParOf" srcId="{840517AA-8AAE-469C-8FE4-3700FBED4A08}" destId="{51FDF63B-A79E-4707-8A0B-1F4D4EA145E7}" srcOrd="2" destOrd="0" presId="urn:microsoft.com/office/officeart/2005/8/layout/pyramid2"/>
    <dgm:cxn modelId="{0968F88A-E828-4A9F-9AA7-DF0DA379FD7A}" type="presParOf" srcId="{840517AA-8AAE-469C-8FE4-3700FBED4A08}" destId="{0A9A2C61-77CC-4784-9EC5-53D9EA2B519C}" srcOrd="3" destOrd="0" presId="urn:microsoft.com/office/officeart/2005/8/layout/pyramid2"/>
    <dgm:cxn modelId="{966F2B07-0A6D-4DA8-A257-DECCEDCBA19A}" type="presParOf" srcId="{840517AA-8AAE-469C-8FE4-3700FBED4A08}" destId="{3FFF069A-2DA2-412A-A5F6-ACCBE51270C3}" srcOrd="4" destOrd="0" presId="urn:microsoft.com/office/officeart/2005/8/layout/pyramid2"/>
    <dgm:cxn modelId="{A2E10002-027A-45AC-8996-88CC6088B88A}" type="presParOf" srcId="{840517AA-8AAE-469C-8FE4-3700FBED4A08}" destId="{2A3FCCD8-6B5C-402C-BC61-0CB182B82E5B}" srcOrd="5" destOrd="0" presId="urn:microsoft.com/office/officeart/2005/8/layout/pyramid2"/>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3/31/2020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i="1" dirty="0" err="1" smtClean="0"/>
              <a:t>Panchayati</a:t>
            </a:r>
            <a:r>
              <a:rPr lang="en-US" dirty="0" smtClean="0"/>
              <a:t> Raj in India: Evolution, Institutional Innovations for Grassroots Decentralization</a:t>
            </a:r>
            <a:endParaRPr lang="en-US" dirty="0"/>
          </a:p>
        </p:txBody>
      </p:sp>
      <p:sp>
        <p:nvSpPr>
          <p:cNvPr id="3" name="Subtitle 2"/>
          <p:cNvSpPr>
            <a:spLocks noGrp="1"/>
          </p:cNvSpPr>
          <p:nvPr>
            <p:ph type="subTitle" idx="1"/>
          </p:nvPr>
        </p:nvSpPr>
        <p:spPr/>
        <p:txBody>
          <a:bodyPr>
            <a:normAutofit fontScale="55000" lnSpcReduction="20000"/>
          </a:bodyPr>
          <a:lstStyle/>
          <a:p>
            <a:endParaRPr lang="en-US" dirty="0" smtClean="0"/>
          </a:p>
          <a:p>
            <a:r>
              <a:rPr lang="en-US" dirty="0" smtClean="0"/>
              <a:t>For MA 2</a:t>
            </a:r>
            <a:r>
              <a:rPr lang="en-US" baseline="30000" dirty="0" smtClean="0"/>
              <a:t>nd</a:t>
            </a:r>
            <a:r>
              <a:rPr lang="en-US" dirty="0" smtClean="0"/>
              <a:t> Semester (Dept. of Political Science)</a:t>
            </a:r>
          </a:p>
          <a:p>
            <a:r>
              <a:rPr lang="en-US" dirty="0" smtClean="0"/>
              <a:t>Course No. PLS 203</a:t>
            </a:r>
          </a:p>
          <a:p>
            <a:r>
              <a:rPr lang="en-US" dirty="0" smtClean="0"/>
              <a:t>Topic -8</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S.R. </a:t>
            </a:r>
            <a:r>
              <a:rPr lang="en-US" dirty="0" err="1" smtClean="0"/>
              <a:t>Maheswari</a:t>
            </a:r>
            <a:r>
              <a:rPr lang="en-US" dirty="0" smtClean="0"/>
              <a:t> (2008) </a:t>
            </a:r>
            <a:r>
              <a:rPr lang="en-US" i="1" dirty="0" smtClean="0"/>
              <a:t>Local Government in India</a:t>
            </a:r>
          </a:p>
          <a:p>
            <a:r>
              <a:rPr lang="en-US" dirty="0" smtClean="0"/>
              <a:t>M.  </a:t>
            </a:r>
            <a:r>
              <a:rPr lang="en-US" dirty="0" err="1" smtClean="0"/>
              <a:t>Aslam</a:t>
            </a:r>
            <a:r>
              <a:rPr lang="en-US" dirty="0" smtClean="0"/>
              <a:t> (2007) </a:t>
            </a:r>
            <a:r>
              <a:rPr lang="en-US" i="1" dirty="0" err="1" smtClean="0"/>
              <a:t>Panchayati</a:t>
            </a:r>
            <a:r>
              <a:rPr lang="en-US" i="1" dirty="0" smtClean="0"/>
              <a:t> Raj in India</a:t>
            </a:r>
          </a:p>
          <a:p>
            <a:r>
              <a:rPr lang="en-US" dirty="0" err="1" smtClean="0"/>
              <a:t>Biswanath</a:t>
            </a:r>
            <a:r>
              <a:rPr lang="en-US" dirty="0" smtClean="0"/>
              <a:t> </a:t>
            </a:r>
            <a:r>
              <a:rPr lang="en-US" dirty="0" err="1" smtClean="0"/>
              <a:t>Chakraborty</a:t>
            </a:r>
            <a:r>
              <a:rPr lang="en-US" dirty="0" smtClean="0"/>
              <a:t> (2008) </a:t>
            </a:r>
            <a:r>
              <a:rPr lang="en-US" i="1" dirty="0" smtClean="0"/>
              <a:t>People’s participation in West Bengal </a:t>
            </a:r>
            <a:r>
              <a:rPr lang="en-US" i="1" dirty="0" err="1" smtClean="0"/>
              <a:t>Panchayat</a:t>
            </a:r>
            <a:r>
              <a:rPr lang="en-US" i="1" dirty="0" smtClean="0"/>
              <a:t> System</a:t>
            </a:r>
          </a:p>
          <a:p>
            <a:r>
              <a:rPr lang="en-US" dirty="0" err="1" smtClean="0"/>
              <a:t>Asok</a:t>
            </a:r>
            <a:r>
              <a:rPr lang="en-US" dirty="0" smtClean="0"/>
              <a:t> </a:t>
            </a:r>
            <a:r>
              <a:rPr lang="en-US" dirty="0" err="1" smtClean="0"/>
              <a:t>Mukhopadhaya</a:t>
            </a:r>
            <a:r>
              <a:rPr lang="en-US" dirty="0" smtClean="0"/>
              <a:t> (1991) </a:t>
            </a:r>
            <a:r>
              <a:rPr lang="en-US" i="1" dirty="0" smtClean="0"/>
              <a:t>The </a:t>
            </a:r>
            <a:r>
              <a:rPr lang="en-US" i="1" dirty="0" err="1" smtClean="0"/>
              <a:t>Panchayat</a:t>
            </a:r>
            <a:r>
              <a:rPr lang="en-US" i="1" dirty="0" smtClean="0"/>
              <a:t> Administration of West Bengal</a:t>
            </a:r>
          </a:p>
          <a:p>
            <a:r>
              <a:rPr lang="en-US" dirty="0" err="1" smtClean="0"/>
              <a:t>Niraja</a:t>
            </a:r>
            <a:r>
              <a:rPr lang="en-US" dirty="0" smtClean="0"/>
              <a:t> </a:t>
            </a:r>
            <a:r>
              <a:rPr lang="en-US" dirty="0" err="1" smtClean="0"/>
              <a:t>Gopal</a:t>
            </a:r>
            <a:r>
              <a:rPr lang="en-US" dirty="0" smtClean="0"/>
              <a:t> </a:t>
            </a:r>
            <a:r>
              <a:rPr lang="en-US" dirty="0" err="1" smtClean="0"/>
              <a:t>Jayal</a:t>
            </a:r>
            <a:r>
              <a:rPr lang="en-US" dirty="0" smtClean="0"/>
              <a:t>, </a:t>
            </a:r>
            <a:r>
              <a:rPr lang="en-US" dirty="0" err="1" smtClean="0"/>
              <a:t>Amit</a:t>
            </a:r>
            <a:r>
              <a:rPr lang="en-US" dirty="0" smtClean="0"/>
              <a:t> </a:t>
            </a:r>
            <a:r>
              <a:rPr lang="en-US" dirty="0" err="1" smtClean="0"/>
              <a:t>Prakash</a:t>
            </a:r>
            <a:r>
              <a:rPr lang="en-US" dirty="0" smtClean="0"/>
              <a:t> and </a:t>
            </a:r>
            <a:r>
              <a:rPr lang="en-US" dirty="0" err="1" smtClean="0"/>
              <a:t>Pradeep</a:t>
            </a:r>
            <a:r>
              <a:rPr lang="en-US" dirty="0" smtClean="0"/>
              <a:t> K. Sharma (eds.)[2007] </a:t>
            </a:r>
            <a:r>
              <a:rPr lang="en-US" i="1" dirty="0" smtClean="0"/>
              <a:t>Local Governance in India</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The </a:t>
            </a:r>
            <a:r>
              <a:rPr lang="en-US" dirty="0" err="1" smtClean="0"/>
              <a:t>Panchyati</a:t>
            </a:r>
            <a:r>
              <a:rPr lang="en-US" dirty="0" smtClean="0"/>
              <a:t> Raj System could be a very effective instrument in the process of developing power to lower levels for materializing democratic decentralization through people’s active participation. The main philosophy behind this kind of thinking is that the process of development gets accelerated as and when common people identify themselves as active partners in the process of grass roots development.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Panchayati</a:t>
            </a:r>
            <a:r>
              <a:rPr lang="en-US" dirty="0" smtClean="0"/>
              <a:t> Raj in India</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err="1" smtClean="0"/>
              <a:t>Gandhiji</a:t>
            </a:r>
            <a:r>
              <a:rPr lang="en-US" dirty="0" smtClean="0"/>
              <a:t> </a:t>
            </a:r>
            <a:r>
              <a:rPr lang="en-US" dirty="0" err="1" smtClean="0"/>
              <a:t>realised</a:t>
            </a:r>
            <a:r>
              <a:rPr lang="en-US" dirty="0" smtClean="0"/>
              <a:t> the importance of village </a:t>
            </a:r>
            <a:r>
              <a:rPr lang="en-US" dirty="0" err="1" smtClean="0"/>
              <a:t>panchayat</a:t>
            </a:r>
            <a:r>
              <a:rPr lang="en-US" dirty="0" smtClean="0"/>
              <a:t> as an instrument of rural development, and of promoting and nurturing democracy at the grassroots. He asserted that unless </a:t>
            </a:r>
            <a:r>
              <a:rPr lang="en-US" dirty="0" err="1" smtClean="0"/>
              <a:t>panchyats</a:t>
            </a:r>
            <a:r>
              <a:rPr lang="en-US" dirty="0" smtClean="0"/>
              <a:t> were invested with adequate powers, villagers cannot have real </a:t>
            </a:r>
            <a:r>
              <a:rPr lang="en-US" i="1" dirty="0" err="1" smtClean="0"/>
              <a:t>swaraj</a:t>
            </a:r>
            <a:r>
              <a:rPr lang="en-US" i="1" dirty="0" smtClean="0"/>
              <a:t>.</a:t>
            </a:r>
            <a:r>
              <a:rPr lang="en-US" dirty="0" smtClean="0"/>
              <a:t> Para iv  Article 40 of the Constitution of India was introduced at his insistence. The article states: ‘The State shall take steps to </a:t>
            </a:r>
            <a:r>
              <a:rPr lang="en-US" dirty="0" err="1" smtClean="0"/>
              <a:t>organise</a:t>
            </a:r>
            <a:r>
              <a:rPr lang="en-US" dirty="0" smtClean="0"/>
              <a:t> village </a:t>
            </a:r>
            <a:r>
              <a:rPr lang="en-US" dirty="0" err="1" smtClean="0"/>
              <a:t>panchayats</a:t>
            </a:r>
            <a:r>
              <a:rPr lang="en-US" dirty="0" smtClean="0"/>
              <a:t> and endow them with such powers and authority as may be necessary to enable them to function as units of self-government’.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January 1957, the Government of India (GOI) appointed a Committee under the Chairmanship of </a:t>
            </a:r>
            <a:r>
              <a:rPr lang="en-US" dirty="0" err="1" smtClean="0"/>
              <a:t>Balwant</a:t>
            </a:r>
            <a:r>
              <a:rPr lang="en-US" dirty="0" smtClean="0"/>
              <a:t> </a:t>
            </a:r>
            <a:r>
              <a:rPr lang="en-US" dirty="0" err="1" smtClean="0"/>
              <a:t>Rai</a:t>
            </a:r>
            <a:r>
              <a:rPr lang="en-US" dirty="0" smtClean="0"/>
              <a:t> Mehta to study the working of the Community development </a:t>
            </a:r>
            <a:r>
              <a:rPr lang="en-US" dirty="0" err="1" smtClean="0"/>
              <a:t>Programme</a:t>
            </a:r>
            <a:r>
              <a:rPr lang="en-US" dirty="0" smtClean="0"/>
              <a:t> (CDP) and suggest how best it could be maintained and implemented. The Committee recommended a three-tier system of local government, christened ‘</a:t>
            </a:r>
            <a:r>
              <a:rPr lang="en-US" dirty="0" err="1" smtClean="0"/>
              <a:t>panchayati</a:t>
            </a:r>
            <a:r>
              <a:rPr lang="en-US" dirty="0" smtClean="0"/>
              <a:t> raj’ by Jawaharlal Nehru.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new system of PRIs was first adopted in Rajasthan and Andhra Pradesh in 1959, and thus, PRIs have been in existence in India since then. However, there were inter-state variations in the structural pattern, tenure and responsibilities entrusted to them. With a view to grant a constitutional status to PRIs in the country and to bring about uniformity,  the Indian Parliament Passed the 73</a:t>
            </a:r>
            <a:r>
              <a:rPr lang="en-US" baseline="30000" dirty="0" smtClean="0"/>
              <a:t>rd</a:t>
            </a:r>
            <a:r>
              <a:rPr lang="en-US" dirty="0" smtClean="0"/>
              <a:t> Constitution Amendment Act 1992, in December (in </a:t>
            </a:r>
            <a:r>
              <a:rPr lang="en-US" dirty="0" err="1" smtClean="0"/>
              <a:t>Lok</a:t>
            </a:r>
            <a:r>
              <a:rPr lang="en-US" dirty="0" smtClean="0"/>
              <a:t> </a:t>
            </a:r>
            <a:r>
              <a:rPr lang="en-US" dirty="0" err="1" smtClean="0"/>
              <a:t>Sabha</a:t>
            </a:r>
            <a:r>
              <a:rPr lang="en-US" dirty="0" smtClean="0"/>
              <a:t> 22 December and in </a:t>
            </a:r>
            <a:r>
              <a:rPr lang="en-US" dirty="0" err="1" smtClean="0"/>
              <a:t>Rajya</a:t>
            </a:r>
            <a:r>
              <a:rPr lang="en-US" dirty="0" smtClean="0"/>
              <a:t> </a:t>
            </a:r>
            <a:r>
              <a:rPr lang="en-US" dirty="0" err="1" smtClean="0"/>
              <a:t>Sabha</a:t>
            </a:r>
            <a:r>
              <a:rPr lang="en-US" dirty="0" smtClean="0"/>
              <a:t> 23 December) 1992.  This act came into force with effect from 24</a:t>
            </a:r>
            <a:r>
              <a:rPr lang="en-US" baseline="30000" dirty="0" smtClean="0"/>
              <a:t>th</a:t>
            </a:r>
            <a:r>
              <a:rPr lang="en-US" dirty="0" smtClean="0"/>
              <a:t> April 1993.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a:t>
            </a:r>
            <a:r>
              <a:rPr lang="en-US" dirty="0" err="1" smtClean="0"/>
              <a:t>Panchayati</a:t>
            </a:r>
            <a:r>
              <a:rPr lang="en-US" dirty="0" smtClean="0"/>
              <a:t> Raj</a:t>
            </a:r>
            <a:endParaRPr lang="en-US" dirty="0"/>
          </a:p>
        </p:txBody>
      </p:sp>
      <p:sp>
        <p:nvSpPr>
          <p:cNvPr id="3" name="Content Placeholder 2"/>
          <p:cNvSpPr>
            <a:spLocks noGrp="1"/>
          </p:cNvSpPr>
          <p:nvPr>
            <p:ph idx="1"/>
          </p:nvPr>
        </p:nvSpPr>
        <p:spPr/>
        <p:txBody>
          <a:bodyPr/>
          <a:lstStyle/>
          <a:p>
            <a:pPr algn="just"/>
            <a:r>
              <a:rPr lang="en-US" dirty="0" smtClean="0"/>
              <a:t>History tells us that local self-government, in one form or another has been in existence in the Indian sub-continent for centuries. The evolution of the </a:t>
            </a:r>
            <a:r>
              <a:rPr lang="en-US" dirty="0" err="1" smtClean="0"/>
              <a:t>Panchayat</a:t>
            </a:r>
            <a:r>
              <a:rPr lang="en-US" dirty="0" smtClean="0"/>
              <a:t> raj System can be traced through three distinct periods. </a:t>
            </a:r>
          </a:p>
          <a:p>
            <a:pPr algn="just"/>
            <a:r>
              <a:rPr lang="en-US" dirty="0" smtClean="0"/>
              <a:t>Pre-British Period</a:t>
            </a:r>
          </a:p>
          <a:p>
            <a:pPr algn="just"/>
            <a:r>
              <a:rPr lang="en-US" dirty="0" smtClean="0"/>
              <a:t>British Period</a:t>
            </a:r>
          </a:p>
          <a:p>
            <a:pPr algn="just"/>
            <a:r>
              <a:rPr lang="en-US" dirty="0" smtClean="0"/>
              <a:t>Post-Independence Period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62500" lnSpcReduction="20000"/>
          </a:bodyPr>
          <a:lstStyle/>
          <a:p>
            <a:r>
              <a:rPr lang="en-US" i="1" dirty="0" err="1" smtClean="0"/>
              <a:t>Sabhas</a:t>
            </a:r>
            <a:r>
              <a:rPr lang="en-US" dirty="0" smtClean="0"/>
              <a:t> and </a:t>
            </a:r>
            <a:r>
              <a:rPr lang="en-US" i="1" dirty="0" err="1" smtClean="0"/>
              <a:t>Samities</a:t>
            </a:r>
            <a:r>
              <a:rPr lang="en-US" dirty="0" smtClean="0"/>
              <a:t> (Ancient Period)</a:t>
            </a:r>
          </a:p>
          <a:p>
            <a:pPr algn="just"/>
            <a:r>
              <a:rPr lang="en-US" dirty="0" smtClean="0"/>
              <a:t>Various acts and resolutions like Lord Ripon’s Resolution (1882); Bengal Village Self-Government Act of 1919 and Madras, Bombay and United Provinces Village </a:t>
            </a:r>
            <a:r>
              <a:rPr lang="en-US" dirty="0" err="1" smtClean="0"/>
              <a:t>Panchyat</a:t>
            </a:r>
            <a:r>
              <a:rPr lang="en-US" dirty="0" smtClean="0"/>
              <a:t> Act of 1920 etc. (British Period)</a:t>
            </a:r>
          </a:p>
          <a:p>
            <a:pPr algn="just"/>
            <a:r>
              <a:rPr lang="en-US" dirty="0" smtClean="0"/>
              <a:t>Article 40 of the Indian Constitution: ‘</a:t>
            </a:r>
            <a:r>
              <a:rPr lang="en-US" dirty="0" err="1" smtClean="0"/>
              <a:t>Organisation</a:t>
            </a:r>
            <a:r>
              <a:rPr lang="en-US" dirty="0" smtClean="0"/>
              <a:t> of Village </a:t>
            </a:r>
            <a:r>
              <a:rPr lang="en-US" dirty="0" err="1" smtClean="0"/>
              <a:t>Panchayats</a:t>
            </a:r>
            <a:r>
              <a:rPr lang="en-US" dirty="0" smtClean="0"/>
              <a:t>’. </a:t>
            </a:r>
          </a:p>
          <a:p>
            <a:r>
              <a:rPr lang="en-US" dirty="0" smtClean="0"/>
              <a:t>Community Development </a:t>
            </a:r>
            <a:r>
              <a:rPr lang="en-US" dirty="0" err="1" smtClean="0"/>
              <a:t>Programme</a:t>
            </a:r>
            <a:r>
              <a:rPr lang="en-US" dirty="0" smtClean="0"/>
              <a:t> in 1952</a:t>
            </a:r>
          </a:p>
          <a:p>
            <a:r>
              <a:rPr lang="en-US" dirty="0" smtClean="0"/>
              <a:t>Rajasthan </a:t>
            </a:r>
            <a:r>
              <a:rPr lang="en-US" dirty="0" err="1" smtClean="0"/>
              <a:t>Panchyat</a:t>
            </a:r>
            <a:r>
              <a:rPr lang="en-US" dirty="0" smtClean="0"/>
              <a:t> Act 1953</a:t>
            </a:r>
          </a:p>
          <a:p>
            <a:r>
              <a:rPr lang="en-US" dirty="0" err="1" smtClean="0"/>
              <a:t>Balwant</a:t>
            </a:r>
            <a:r>
              <a:rPr lang="en-US" dirty="0" smtClean="0"/>
              <a:t> </a:t>
            </a:r>
            <a:r>
              <a:rPr lang="en-US" dirty="0" err="1" smtClean="0"/>
              <a:t>Rai</a:t>
            </a:r>
            <a:r>
              <a:rPr lang="en-US" dirty="0" smtClean="0"/>
              <a:t> Mehta Committee 1957</a:t>
            </a:r>
          </a:p>
          <a:p>
            <a:r>
              <a:rPr lang="en-US" dirty="0" smtClean="0"/>
              <a:t>Asoka Mehta Committee 1977</a:t>
            </a:r>
          </a:p>
          <a:p>
            <a:r>
              <a:rPr lang="en-US" dirty="0" smtClean="0"/>
              <a:t>G.V.K. </a:t>
            </a:r>
            <a:r>
              <a:rPr lang="en-US" dirty="0" err="1" smtClean="0"/>
              <a:t>Rao</a:t>
            </a:r>
            <a:r>
              <a:rPr lang="en-US" dirty="0" smtClean="0"/>
              <a:t> Committee 1985</a:t>
            </a:r>
          </a:p>
          <a:p>
            <a:r>
              <a:rPr lang="en-US" dirty="0" err="1" smtClean="0"/>
              <a:t>L.M.Singhvi</a:t>
            </a:r>
            <a:r>
              <a:rPr lang="en-US" dirty="0" smtClean="0"/>
              <a:t> Committee 1986</a:t>
            </a:r>
          </a:p>
          <a:p>
            <a:r>
              <a:rPr lang="en-US" dirty="0" smtClean="0"/>
              <a:t>Sub-Committee of the Consultative Committee of Parliament under the Chairmanship of P.K. </a:t>
            </a:r>
            <a:r>
              <a:rPr lang="en-US" dirty="0" err="1" smtClean="0"/>
              <a:t>Thungon</a:t>
            </a:r>
            <a:r>
              <a:rPr lang="en-US" dirty="0" smtClean="0"/>
              <a:t> 1988</a:t>
            </a:r>
          </a:p>
          <a:p>
            <a:r>
              <a:rPr lang="en-US" dirty="0" smtClean="0"/>
              <a:t>Congress Committee headed by V.N. </a:t>
            </a:r>
            <a:r>
              <a:rPr lang="en-US" dirty="0" err="1" smtClean="0"/>
              <a:t>Gadgil</a:t>
            </a:r>
            <a:r>
              <a:rPr lang="en-US" dirty="0" smtClean="0"/>
              <a:t> 1989 etc.</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Tiers of </a:t>
            </a:r>
            <a:r>
              <a:rPr lang="en-US" dirty="0" err="1" smtClean="0"/>
              <a:t>Panchayati</a:t>
            </a:r>
            <a:r>
              <a:rPr lang="en-US" dirty="0" smtClean="0"/>
              <a:t> Raj</a:t>
            </a:r>
            <a:endParaRPr lang="en-US" dirty="0"/>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Innovations</a:t>
            </a:r>
            <a:endParaRPr lang="en-US" dirty="0"/>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135</TotalTime>
  <Words>623</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Panchayati Raj in India: Evolution, Institutional Innovations for Grassroots Decentralization</vt:lpstr>
      <vt:lpstr>Introduction</vt:lpstr>
      <vt:lpstr>Panchayati Raj in India</vt:lpstr>
      <vt:lpstr>Continued</vt:lpstr>
      <vt:lpstr>Continued</vt:lpstr>
      <vt:lpstr>Evolution of Panchayati Raj</vt:lpstr>
      <vt:lpstr>Continued</vt:lpstr>
      <vt:lpstr>Three Tiers of Panchayati Raj</vt:lpstr>
      <vt:lpstr>Institutional Innovations</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Panchayati Raj in India: Evolution, Institutional Innovations for Grassroots Decentralisation</dc:title>
  <dc:creator>EYASIN</dc:creator>
  <cp:lastModifiedBy>EYASIN</cp:lastModifiedBy>
  <cp:revision>28</cp:revision>
  <dcterms:created xsi:type="dcterms:W3CDTF">2006-08-16T00:00:00Z</dcterms:created>
  <dcterms:modified xsi:type="dcterms:W3CDTF">2020-03-31T08:11:49Z</dcterms:modified>
</cp:coreProperties>
</file>