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07B99-4390-4994-B436-4F121985A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F9DABA-97E2-48B6-813F-AE5BEDA15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D3DE2-1742-4289-964C-6EB2CEC02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755A6-A1A3-4807-B8D2-D7D8453F7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BD7B6-6EB4-44D0-BF07-2FF3D0D41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349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2ADA0-E45C-47EF-BD57-844FB1A7A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4C6B7-4B36-45BA-873D-31239123A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8762A-0BB8-4A6F-AFE1-A0DD5DD7D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0DE97-2823-4425-9D16-5D5B2785F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211A7A-84F5-4F19-AAE8-AB2EC3927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0683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79541F-35D0-4340-9794-1FFA5793D6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4D5295-8DBA-40C7-82D9-683A38AF7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20408-9D24-47E6-9D13-54665F4D8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3B44C-9B41-4E3E-B73D-552E378BC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33E27-DAFB-41E4-943A-5E00B2DF7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308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B48F2-7A6F-4A1A-B5C6-B3E434D9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1EA5D-27F0-4FD4-BB62-607BC45FD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91891-4C39-40D2-97E6-AD403427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A5598-8EE6-44D3-B8F8-9427AE869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C4F8B-72BA-4B53-B4E3-E95258090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9830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3A956-C883-4720-919D-E1A0A07DB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E2990-866E-403B-ACE6-E7CA16A77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22BF0-B0D1-4A91-A57F-0EADE53EC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3607A-FDDC-4BCA-8207-0E1A119A6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C4AD1-B37B-4CFC-B7D8-EBCE718D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145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3C078-305C-457E-9668-B4EAD9DBC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F36EE-1D97-4FAF-BCC6-2CF4C8F04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168EF7-14D5-4B89-861D-E2B35C892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6F7DC-AF9D-42DC-80A7-1DFA2A8F5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67BF60-29D1-4F56-AE63-AE6880F8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516AB-C84E-4148-ADC3-D33B5A6A7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5875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896BC-199C-42AD-8C60-7184CF1BB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86A5C-6230-4C2B-956C-1F7E8F716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04105F-A341-4B96-B3B8-B847A318B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9E7215-CEB5-40CF-AAC8-8A5ABD3E9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7A62DE-D85D-4612-9D34-33656C3E86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5D63BB-DD79-4ECC-8B6D-2A47B46F7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4A514-1F8E-417F-9AD5-160CB1312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C4C024-92AC-465A-AD32-B54F15A78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513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BB8D2-7ADF-403A-A211-F351DDD10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4DA55C-2CD1-4AB0-9F7A-14FA01B5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ED6405-4462-414E-BBFA-8847C58F7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67AC4E-8138-4EA9-9C67-8257923CB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161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31C1CE-B46C-4BF0-A997-C1C3AA71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A2B729-AB61-4A35-9EAD-8056CD1EF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08928-03CA-422A-8AE5-945ADCF36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9740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1CE5D-6C31-47E9-96CF-70F88914F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6D1F6-D586-4F6D-B80A-6313FB8AE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C983FA-7AE6-4519-910E-56C84FBCB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19750D-B642-4260-9B07-7EECB08C3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B5631A-2232-4610-9134-0580F730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ED8F9-793E-42EC-A908-79CB5109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85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508B0-249E-4D79-981D-1ED5D546D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3DFAC5-F802-495D-8E8F-B21DC1BFD5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48810-732F-4312-90B0-A12A2E934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5D3DE-A111-4BFD-ABAF-24D4031A9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5EDD8-0CB9-4C32-8441-EAA328B04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775D96-8CE3-4F57-8847-F2C57648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203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ACAA44-3308-4EE1-8979-86258887B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CA3F0-D68B-4A9E-9952-AB819184A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05608-F3FD-43A1-A309-F4D9803FF8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8ADC3-8420-4DDB-A0D1-9BF733C81868}" type="datetimeFigureOut">
              <a:rPr lang="en-IN" smtClean="0"/>
              <a:t>24-11-2019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C76F6-A612-46E0-9859-153D0BD66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8BEB1-26ED-47D2-97EE-03BFB8737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1F538-9688-4EF4-B7CA-C2C7433FC7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3128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62466F5-E51F-48AF-BB27-1888F5C06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105A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(a)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N" dirty="0"/>
            </a:br>
            <a:r>
              <a:rPr lang="en-IN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HISTORY OF COLONIAL INDIA</a:t>
            </a:r>
            <a:br>
              <a:rPr lang="en-IN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6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2B25D9-832F-4292-B1BE-575BD4F06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217" y="3187770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 1: </a:t>
            </a:r>
          </a:p>
          <a:p>
            <a:pPr marL="0" indent="0" algn="ctr">
              <a:buNone/>
            </a:pP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 of Sport and History of Football in Colonial Bengal: </a:t>
            </a:r>
            <a:r>
              <a:rPr lang="en-IN" sz="4000">
                <a:latin typeface="Times New Roman" panose="02020603050405020304" pitchFamily="18" charset="0"/>
                <a:cs typeface="Times New Roman" panose="02020603050405020304" pitchFamily="18" charset="0"/>
              </a:rPr>
              <a:t>an Introduction</a:t>
            </a:r>
            <a:endParaRPr lang="en-I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27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HIS 105A Slide (a)  SOCIAL HISTORY OF COLONIAL INDIA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 105A Slide (a)  SOCIAL HISTORY OF COLONIAL INDIA </dc:title>
  <dc:creator>GAUTAM CHANDO ROY</dc:creator>
  <cp:lastModifiedBy>GAUTAM CHANDO ROY</cp:lastModifiedBy>
  <cp:revision>2</cp:revision>
  <dcterms:created xsi:type="dcterms:W3CDTF">2019-11-24T12:23:13Z</dcterms:created>
  <dcterms:modified xsi:type="dcterms:W3CDTF">2019-11-24T15:59:24Z</dcterms:modified>
</cp:coreProperties>
</file>