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288852" y="2076315"/>
            <a:ext cx="8873134" cy="982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</a:t>
            </a:r>
            <a:r>
              <a:rPr lang="en-GB" sz="2800" b="1">
                <a:solidFill>
                  <a:schemeClr val="accent2"/>
                </a:solidFill>
              </a:rPr>
              <a:t>WOMEN’S STUDIES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M.Phil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II 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accent5"/>
                </a:solidFill>
              </a:rPr>
              <a:t>PAPER – V </a:t>
            </a:r>
            <a:r>
              <a:rPr lang="bn-BD" sz="2800">
                <a:solidFill>
                  <a:schemeClr val="accent5"/>
                </a:solidFill>
              </a:rPr>
              <a:t>:</a:t>
            </a:r>
            <a:r>
              <a:rPr lang="en-GB" sz="2800">
                <a:solidFill>
                  <a:schemeClr val="accent5"/>
                </a:solidFill>
              </a:rPr>
              <a:t> WOMEN IN INDIAN HISTORY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BADD0F-C824-0C45-A127-9BE4A0E9B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" y="125724"/>
            <a:ext cx="10929937" cy="63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5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F88CB8E-4084-3245-831A-F8B67B76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35932"/>
            <a:ext cx="11144250" cy="65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2A9425-E096-C54A-A21C-C8B8D16F1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6" y="151805"/>
            <a:ext cx="11233547" cy="65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3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96C3CA-7905-2749-8EB7-5369A85A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5" y="334129"/>
            <a:ext cx="10590609" cy="618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9A0A38-FCA2-5240-9B90-FB049E4D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58" y="261654"/>
            <a:ext cx="10733483" cy="63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7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76D55A-F928-C545-9469-3B64CDBC7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82" y="211646"/>
            <a:ext cx="11019235" cy="64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AEB9C17-BD69-7C4A-8C81-654D3E274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11" y="308729"/>
            <a:ext cx="10340578" cy="62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E50B86-70BF-1B4F-9956-EBFB72C3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09" y="247352"/>
            <a:ext cx="10822781" cy="63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42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DFC8CC-8DD0-E043-A44C-18322E9C9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3" y="221042"/>
            <a:ext cx="11001374" cy="64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3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4A9DD5-4727-D644-A8F8-C074A7BF4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16" y="169491"/>
            <a:ext cx="11179968" cy="65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9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 DOMESTIC VIOLENCE ACT, 2005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</a:rPr>
              <a:t>PAPER - V  .  UNIT - IV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F5B4DF-8AAF-4943-938A-79ED13C3E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20" y="257457"/>
            <a:ext cx="10876359" cy="63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10F674-563B-2A43-A8D8-1B3456721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4" y="150280"/>
            <a:ext cx="10929937" cy="65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06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F5CCCCB-0BAB-8247-9AA1-EEE403A2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17" y="226110"/>
            <a:ext cx="10697765" cy="64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3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FBC87B-0EC3-3D45-B622-B67FAF4B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1" y="86877"/>
            <a:ext cx="11465718" cy="63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84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199F33-A492-E743-B3C2-709AC4875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4" y="180433"/>
            <a:ext cx="11126391" cy="649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4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FCB030-F917-F24E-98EA-0FE6A3B9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64" y="128371"/>
            <a:ext cx="11090671" cy="66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3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62B77B4-8B65-B14E-B9CB-C39EEF6D31A8}"/>
              </a:ext>
            </a:extLst>
          </p:cNvPr>
          <p:cNvSpPr/>
          <p:nvPr/>
        </p:nvSpPr>
        <p:spPr>
          <a:xfrm>
            <a:off x="660797" y="830461"/>
            <a:ext cx="10465594" cy="5197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THIS PPT FOR TWO CLASS LECTURE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4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6D616B-8BF4-7842-9BEA-C610DA06E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3" y="125016"/>
            <a:ext cx="11375231" cy="64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9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A1497F-55E8-2F44-87C3-0E11DE84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9" y="275614"/>
            <a:ext cx="10787062" cy="63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CD5B07-69A4-DA40-B752-C25FAB56E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08" y="297656"/>
            <a:ext cx="11304984" cy="62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9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B7A427-C16B-324C-93AE-1423393C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10" y="137124"/>
            <a:ext cx="10733485" cy="65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D2B84C-AB48-2D4E-826D-3F025631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7" y="204548"/>
            <a:ext cx="10412016" cy="60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9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A4A8A6-2BFE-DA46-BB1E-24C89A17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6" y="214917"/>
            <a:ext cx="10304859" cy="61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40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2020-05-18T06:12:47Z</dcterms:modified>
</cp:coreProperties>
</file>