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6916F2-CF3A-DE48-A058-814D50AF732D}"/>
              </a:ext>
            </a:extLst>
          </p:cNvPr>
          <p:cNvSpPr/>
          <p:nvPr/>
        </p:nvSpPr>
        <p:spPr>
          <a:xfrm>
            <a:off x="461367" y="321467"/>
            <a:ext cx="10644188" cy="2737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>
                <a:solidFill>
                  <a:schemeClr val="tx1"/>
                </a:solidFill>
              </a:rPr>
              <a:t>VIDYASAGAR UNIVERSITY</a:t>
            </a: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A38A2-AC50-6E45-901B-6ACC79B13A78}"/>
              </a:ext>
            </a:extLst>
          </p:cNvPr>
          <p:cNvSpPr/>
          <p:nvPr/>
        </p:nvSpPr>
        <p:spPr>
          <a:xfrm>
            <a:off x="178593" y="2068387"/>
            <a:ext cx="11054953" cy="1032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2"/>
                </a:solidFill>
              </a:rPr>
              <a:t>MIDNAPORE . WEST BENGAL . PIN - 721102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C0ED7-ADA8-9346-B9CB-F31E3FBE92DB}"/>
              </a:ext>
            </a:extLst>
          </p:cNvPr>
          <p:cNvSpPr/>
          <p:nvPr/>
        </p:nvSpPr>
        <p:spPr>
          <a:xfrm>
            <a:off x="178594" y="3271246"/>
            <a:ext cx="6251376" cy="740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DEPARTMENT OF</a:t>
            </a:r>
            <a:r>
              <a:rPr lang="bn-BD" sz="2800" b="1">
                <a:solidFill>
                  <a:schemeClr val="accent2"/>
                </a:solidFill>
              </a:rPr>
              <a:t> HISTORY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EF4BD-F858-F34B-BBA2-3A5627ADFEA0}"/>
              </a:ext>
            </a:extLst>
          </p:cNvPr>
          <p:cNvSpPr/>
          <p:nvPr/>
        </p:nvSpPr>
        <p:spPr>
          <a:xfrm>
            <a:off x="8185547" y="3149201"/>
            <a:ext cx="2920008" cy="138708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</a:rPr>
              <a:t>M.A</a:t>
            </a:r>
          </a:p>
          <a:p>
            <a:pPr algn="ctr"/>
            <a:r>
              <a:rPr lang="en-GB" sz="2800" b="1">
                <a:solidFill>
                  <a:schemeClr val="accent2"/>
                </a:solidFill>
              </a:rPr>
              <a:t>SEMESTER – IV   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19AA08-1A6A-7E43-8BB8-7E1F761CF8A1}"/>
              </a:ext>
            </a:extLst>
          </p:cNvPr>
          <p:cNvSpPr/>
          <p:nvPr/>
        </p:nvSpPr>
        <p:spPr>
          <a:xfrm>
            <a:off x="2928937" y="4182403"/>
            <a:ext cx="6804422" cy="910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</a:rPr>
              <a:t>DR. SHAMITA SARKAR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73F46-3880-D149-9BE2-F1DA85578E8A}"/>
              </a:ext>
            </a:extLst>
          </p:cNvPr>
          <p:cNvSpPr/>
          <p:nvPr/>
        </p:nvSpPr>
        <p:spPr>
          <a:xfrm>
            <a:off x="461367" y="5214939"/>
            <a:ext cx="11129367" cy="10523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/>
                </a:solidFill>
              </a:rPr>
              <a:t>COURSE : HIS-</a:t>
            </a:r>
            <a:r>
              <a:rPr lang="en-GB" sz="2800">
                <a:solidFill>
                  <a:schemeClr val="accent5"/>
                </a:solidFill>
              </a:rPr>
              <a:t>402 </a:t>
            </a:r>
            <a:r>
              <a:rPr lang="bn-BD" sz="2800">
                <a:solidFill>
                  <a:schemeClr val="accent5"/>
                </a:solidFill>
              </a:rPr>
              <a:t>[</a:t>
            </a:r>
            <a:r>
              <a:rPr lang="en-GB" sz="2800">
                <a:solidFill>
                  <a:schemeClr val="accent5"/>
                </a:solidFill>
              </a:rPr>
              <a:t>Environmental History of Modern India]</a:t>
            </a:r>
            <a:endParaRPr lang="en-US" sz="280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9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B1A226B-6163-D444-A70F-56C395C3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6" y="500063"/>
            <a:ext cx="11136309" cy="57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8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CC8A877-119F-064E-B9BC-DF73BA78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398733"/>
            <a:ext cx="10965656" cy="574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5B492D-9B75-124C-B9E9-29B0EB62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17" y="431610"/>
            <a:ext cx="10697766" cy="59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1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3AE023-B47E-684C-9B0F-5BD7E1B89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73" y="357188"/>
            <a:ext cx="10651453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4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BB2DDF-C244-A24D-B6F2-76933025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00706"/>
            <a:ext cx="10465594" cy="55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E7FFAD-8AA9-B84B-9F5C-F34355E4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309817"/>
            <a:ext cx="11072811" cy="59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D9ED0A-CCFF-9242-8C98-E841AECB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296338"/>
            <a:ext cx="10840641" cy="60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8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9182E5-357D-074B-955B-3968130E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4" y="417815"/>
            <a:ext cx="10751343" cy="554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647562-24AA-5343-98A3-A915569D9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09" y="321469"/>
            <a:ext cx="10646737" cy="59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553D93B-90A1-F941-A18A-F404A54E5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553641"/>
            <a:ext cx="10794641" cy="55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4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1166812" y="95443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  <a:endParaRPr lang="bn-BD" sz="4800" b="1">
              <a:solidFill>
                <a:srgbClr val="FF0000"/>
              </a:solidFill>
            </a:endParaRPr>
          </a:p>
          <a:p>
            <a:pPr algn="ctr"/>
            <a:r>
              <a:rPr lang="en-GB" sz="4800" b="1">
                <a:solidFill>
                  <a:srgbClr val="FF0000"/>
                </a:solidFill>
              </a:rPr>
              <a:t>NARMADA BACHAO ANDOLAN</a:t>
            </a: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>
                <a:solidFill>
                  <a:schemeClr val="tx1"/>
                </a:solidFill>
              </a:rPr>
              <a:t>COURSE – HIS-</a:t>
            </a:r>
            <a:r>
              <a:rPr lang="en-GB" sz="2800" b="1">
                <a:solidFill>
                  <a:schemeClr val="tx1"/>
                </a:solidFill>
              </a:rPr>
              <a:t> 402   UNIT-IV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B2684C1-A4C4-A94B-B7D3-D204CB715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7" y="390156"/>
            <a:ext cx="11144250" cy="60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3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793B29C-7D0D-DC45-A840-FE9D598E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" y="376358"/>
            <a:ext cx="10751344" cy="56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66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65C71D-51C2-FE44-868D-D98CB5DD7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91" y="669726"/>
            <a:ext cx="11376817" cy="55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4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E74B27-4326-9747-8952-AB1CEFD1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8" y="266099"/>
            <a:ext cx="10858500" cy="60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3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03C283-8014-C64B-85A9-E0F0A085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5" y="339328"/>
            <a:ext cx="11073070" cy="61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1D5163-C8EB-D74A-A70F-A59C29D9E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46154"/>
            <a:ext cx="10840641" cy="57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three</a:t>
            </a:r>
            <a:r>
              <a:rPr lang="en-US" sz="4800" b="1"/>
              <a:t> 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9FCD37A-9735-A648-910F-13AD5073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493653"/>
            <a:ext cx="10840641" cy="59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93509D-7C95-8D41-A3CB-CBA48F0C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3" y="378657"/>
            <a:ext cx="10724874" cy="61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DD84BDD-3A5E-9846-9C99-9249D814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48" y="605953"/>
            <a:ext cx="11340703" cy="56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C89A77-FFE6-624F-8A59-D05B0F09E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8" y="135652"/>
            <a:ext cx="11465719" cy="60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1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626C3A-FAAC-1544-A700-4BDDE420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410186"/>
            <a:ext cx="10733484" cy="5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4CF959-CB3D-DB40-9218-0928FF35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7" y="321469"/>
            <a:ext cx="11468246" cy="60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gtdretf</dc:title>
  <cp:revision>6</cp:revision>
  <dcterms:modified xsi:type="dcterms:W3CDTF">2020-05-18T04:38:53Z</dcterms:modified>
</cp:coreProperties>
</file>