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60" r:id="rId4"/>
    <p:sldId id="261" r:id="rId5"/>
    <p:sldId id="281" r:id="rId6"/>
    <p:sldId id="282" r:id="rId7"/>
    <p:sldId id="283" r:id="rId8"/>
    <p:sldId id="284" r:id="rId9"/>
    <p:sldId id="285" r:id="rId10"/>
    <p:sldId id="268" r:id="rId11"/>
    <p:sldId id="274" r:id="rId12"/>
    <p:sldId id="286" r:id="rId13"/>
    <p:sldId id="293" r:id="rId14"/>
    <p:sldId id="288" r:id="rId15"/>
    <p:sldId id="290" r:id="rId16"/>
    <p:sldId id="294" r:id="rId17"/>
    <p:sldId id="299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8085 Microprocessor Architecture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&amp;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Pin configuration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MCA  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YEAR 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SEMESTER 2020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Paper: MCA 203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Dr. Utpal Nandi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Dept. of Computer Science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VIDYASAGAR UNIVERSITY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Externally initiated Signals including Interrupt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Externally initiated Signals including Interrupt</a:t>
            </a:r>
            <a:endParaRPr lang="en-US" sz="3200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0" y="1304925"/>
            <a:ext cx="3581400" cy="3571875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1828800"/>
            <a:ext cx="487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RESET  IN’ </a:t>
            </a:r>
            <a:r>
              <a:rPr lang="en-US" dirty="0" smtClean="0"/>
              <a:t>: When the signal on this pin goes low,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the program counter is set to zero.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the buses are tri-sated.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MPU is reset.</a:t>
            </a:r>
          </a:p>
          <a:p>
            <a:endParaRPr lang="en-US" dirty="0" smtClean="0"/>
          </a:p>
          <a:p>
            <a:r>
              <a:rPr lang="en-US" b="1" dirty="0" smtClean="0"/>
              <a:t>RESET  OUT</a:t>
            </a:r>
            <a:r>
              <a:rPr lang="en-US" dirty="0" smtClean="0"/>
              <a:t> : This signal is used to reset other </a:t>
            </a:r>
          </a:p>
          <a:p>
            <a:r>
              <a:rPr lang="en-US" dirty="0" smtClean="0"/>
              <a:t>                        devices.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4572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>
                <a:solidFill>
                  <a:srgbClr val="C00000"/>
                </a:solidFill>
              </a:rPr>
              <a:t>Serial I/O ports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8085 has two signals to implement the</a:t>
            </a:r>
          </a:p>
          <a:p>
            <a:pPr>
              <a:buNone/>
            </a:pPr>
            <a:r>
              <a:rPr lang="en-US" dirty="0" smtClean="0"/>
              <a:t>serial transmission: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SID</a:t>
            </a:r>
            <a:r>
              <a:rPr lang="en-US" sz="2800" dirty="0" smtClean="0"/>
              <a:t>: Serial Input Data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SOD</a:t>
            </a:r>
            <a:r>
              <a:rPr lang="en-US" sz="2800" dirty="0" smtClean="0"/>
              <a:t>: Serial Output Data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Limitations of 8085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06963"/>
          </a:xfrm>
        </p:spPr>
        <p:txBody>
          <a:bodyPr/>
          <a:lstStyle/>
          <a:p>
            <a:r>
              <a:rPr lang="en-US" dirty="0" smtClean="0"/>
              <a:t>The low order address bus is multiplexed with the data bus. The buses need to be de-multiplexed.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Appropriate control signals need to be generated to interface memory and I/O with the 8085.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De-multiplexed Address &amp; Data bus with Control Signals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142999"/>
            <a:ext cx="6515100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4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Internal Architecture of 8085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792480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5105400"/>
            <a:ext cx="7924800" cy="16002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It includes-</a:t>
            </a:r>
          </a:p>
          <a:p>
            <a:pPr lvl="1"/>
            <a:r>
              <a:rPr lang="en-US" dirty="0" smtClean="0"/>
              <a:t>ALU</a:t>
            </a:r>
          </a:p>
          <a:p>
            <a:pPr lvl="1"/>
            <a:r>
              <a:rPr lang="en-US" dirty="0" smtClean="0"/>
              <a:t>Timing &amp; Control Unit</a:t>
            </a:r>
          </a:p>
          <a:p>
            <a:pPr lvl="1"/>
            <a:r>
              <a:rPr lang="en-US" dirty="0" smtClean="0"/>
              <a:t>Instruction Register and Decoder</a:t>
            </a:r>
          </a:p>
          <a:p>
            <a:pPr lvl="1"/>
            <a:r>
              <a:rPr lang="en-US" dirty="0" smtClean="0"/>
              <a:t>Register Array</a:t>
            </a:r>
          </a:p>
          <a:p>
            <a:pPr lvl="1"/>
            <a:r>
              <a:rPr lang="en-US" dirty="0" smtClean="0"/>
              <a:t>Interrupt Control</a:t>
            </a:r>
          </a:p>
          <a:p>
            <a:pPr lvl="1"/>
            <a:r>
              <a:rPr lang="en-US" dirty="0" smtClean="0"/>
              <a:t>Serial I/O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8085Single board Microcomputer System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-1276" y="1068806"/>
            <a:ext cx="899289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886200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Reference Book </a:t>
            </a:r>
            <a:br>
              <a:rPr lang="en-US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Microprocessor Architecture, Programming and Applications with 8085</a:t>
            </a:r>
            <a:r>
              <a:rPr lang="en-US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”, 5thEdition, Prentice Hall  </a:t>
            </a:r>
            <a:br>
              <a:rPr lang="en-US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by 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Ramesh</a:t>
            </a: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S. </a:t>
            </a:r>
            <a:r>
              <a:rPr lang="en-US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Goankar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410200"/>
            <a:ext cx="6400800" cy="1066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3976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8085 Microprocessor Architecture &amp; Pin configuration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Pin configuration of 8085</a:t>
            </a:r>
          </a:p>
          <a:p>
            <a:r>
              <a:rPr lang="en-US" dirty="0" smtClean="0"/>
              <a:t>Limitations of 8085</a:t>
            </a:r>
          </a:p>
          <a:p>
            <a:r>
              <a:rPr lang="en-US" dirty="0" smtClean="0"/>
              <a:t>Internal </a:t>
            </a:r>
            <a:r>
              <a:rPr lang="en-US" dirty="0" smtClean="0"/>
              <a:t>Architecture of 8085</a:t>
            </a:r>
          </a:p>
          <a:p>
            <a:r>
              <a:rPr lang="en-US" dirty="0" smtClean="0"/>
              <a:t>8085 Single </a:t>
            </a:r>
            <a:r>
              <a:rPr lang="en-US" dirty="0" smtClean="0"/>
              <a:t>board Microcomputer System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Pin configuration of 8085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828800"/>
            <a:ext cx="4495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b="1" dirty="0" smtClean="0"/>
              <a:t>8-bit general purpose </a:t>
            </a:r>
            <a:r>
              <a:rPr lang="el-GR" sz="2000" b="1" dirty="0" smtClean="0"/>
              <a:t>μ</a:t>
            </a:r>
            <a:r>
              <a:rPr lang="en-US" sz="2000" b="1" dirty="0" smtClean="0"/>
              <a:t>p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b="1" dirty="0" smtClean="0"/>
              <a:t>Capable of addressing 64 k of memory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b="1" dirty="0" smtClean="0"/>
              <a:t>Has 40 pins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b="1" dirty="0" smtClean="0"/>
              <a:t>Requires +5 v power supply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b="1" dirty="0" smtClean="0"/>
              <a:t>Can operate with 3 MHz clock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402907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Pin configuration of 8085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33800" y="609600"/>
            <a:ext cx="5181600" cy="5943600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152401" y="1600200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the signals can be classified into </a:t>
            </a:r>
          </a:p>
          <a:p>
            <a:r>
              <a:rPr lang="en-US" b="1" dirty="0" smtClean="0"/>
              <a:t>Six groups –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Address Bus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Data Bus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Control &amp; Status signals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Power signal &amp; frequency signals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Externally initiated signals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Serial I/O ports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Address &amp; data bus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715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cs typeface="Arial" charset="0"/>
              </a:rPr>
              <a:t>8085 </a:t>
            </a:r>
            <a:r>
              <a:rPr lang="el-GR" sz="2400" dirty="0" smtClean="0">
                <a:cs typeface="Arial" charset="0"/>
              </a:rPr>
              <a:t>μ</a:t>
            </a:r>
            <a:r>
              <a:rPr lang="en-US" sz="2400" dirty="0" smtClean="0">
                <a:cs typeface="Arial" charset="0"/>
              </a:rPr>
              <a:t>p consists of 16 signal pins use as address bus.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cs typeface="Arial" charset="0"/>
              </a:rPr>
              <a:t>Divide into 2 part:  A15 – A8 (upper) 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cs typeface="Arial" charset="0"/>
              </a:rPr>
              <a:t>                                       AD7 – AD0 (lower).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b="1" dirty="0" smtClean="0">
                <a:cs typeface="Arial" charset="0"/>
              </a:rPr>
              <a:t>A15 – A8 </a:t>
            </a:r>
            <a:r>
              <a:rPr lang="en-US" dirty="0" smtClean="0">
                <a:cs typeface="Arial" charset="0"/>
              </a:rPr>
              <a:t>: </a:t>
            </a:r>
            <a:r>
              <a:rPr lang="en-US" sz="2200" dirty="0" smtClean="0">
                <a:cs typeface="Arial" charset="0"/>
              </a:rPr>
              <a:t>Unidirectional, known as ‘</a:t>
            </a:r>
            <a:r>
              <a:rPr lang="en-US" sz="2200" b="1" dirty="0" smtClean="0">
                <a:cs typeface="Arial" charset="0"/>
              </a:rPr>
              <a:t>high order address</a:t>
            </a:r>
            <a:r>
              <a:rPr lang="en-US" sz="2200" dirty="0" smtClean="0">
                <a:cs typeface="Arial" charset="0"/>
              </a:rPr>
              <a:t>’.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b="1" dirty="0" smtClean="0">
                <a:cs typeface="Arial" charset="0"/>
              </a:rPr>
              <a:t>AD7 – AD0 </a:t>
            </a:r>
            <a:r>
              <a:rPr lang="en-US" sz="2200" dirty="0" smtClean="0">
                <a:cs typeface="Arial" charset="0"/>
              </a:rPr>
              <a:t>: bidirectional and dual purpose (address and data placed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200" dirty="0" smtClean="0">
                <a:cs typeface="Arial" charset="0"/>
              </a:rPr>
              <a:t>                                 once at a time).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AD7 – AD0 also known as ‘</a:t>
            </a:r>
            <a:r>
              <a:rPr lang="en-US" b="1" dirty="0" smtClean="0">
                <a:cs typeface="Arial" charset="0"/>
              </a:rPr>
              <a:t>low order address</a:t>
            </a:r>
            <a:r>
              <a:rPr lang="en-US" dirty="0" smtClean="0">
                <a:cs typeface="Arial" charset="0"/>
              </a:rPr>
              <a:t>’.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To execute an instruction, at early stage AD7 – AD0 uses as address bus and alternately as data bus for the next cycle.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The method to change from address bus to data bus known as ‘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bus multiplexing</a:t>
            </a:r>
            <a:r>
              <a:rPr lang="en-US" dirty="0" smtClean="0">
                <a:cs typeface="Arial" charset="0"/>
              </a:rPr>
              <a:t>’.  </a:t>
            </a:r>
            <a:endParaRPr lang="el-GR" dirty="0" smtClean="0">
              <a:cs typeface="Arial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Control &amp; Status signals</a:t>
            </a:r>
            <a:br>
              <a:rPr lang="en-US" sz="2400" dirty="0" smtClean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586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This group of signal includes-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Two control signals (</a:t>
            </a:r>
            <a:r>
              <a:rPr lang="en-US" sz="2000" b="1" dirty="0" smtClean="0"/>
              <a:t>RD’</a:t>
            </a:r>
            <a:r>
              <a:rPr lang="en-US" sz="2000" dirty="0" smtClean="0"/>
              <a:t> &amp; </a:t>
            </a:r>
            <a:r>
              <a:rPr lang="en-US" sz="2000" b="1" dirty="0" smtClean="0"/>
              <a:t>WR’</a:t>
            </a:r>
            <a:r>
              <a:rPr lang="en-US" sz="2000" dirty="0" smtClean="0"/>
              <a:t>)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Three status signals (</a:t>
            </a:r>
            <a:r>
              <a:rPr lang="en-US" sz="2000" b="1" dirty="0" smtClean="0"/>
              <a:t>IO/M’</a:t>
            </a:r>
            <a:r>
              <a:rPr lang="en-US" sz="2000" dirty="0" smtClean="0"/>
              <a:t> , </a:t>
            </a:r>
            <a:r>
              <a:rPr lang="en-US" sz="2000" b="1" dirty="0" smtClean="0"/>
              <a:t>S1</a:t>
            </a:r>
            <a:r>
              <a:rPr lang="en-US" sz="2000" dirty="0" smtClean="0"/>
              <a:t> &amp; </a:t>
            </a:r>
            <a:r>
              <a:rPr lang="en-US" sz="2000" b="1" dirty="0" smtClean="0"/>
              <a:t>S0</a:t>
            </a:r>
            <a:r>
              <a:rPr lang="en-US" sz="2000" dirty="0" smtClean="0"/>
              <a:t>)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One special signal (</a:t>
            </a:r>
            <a:r>
              <a:rPr lang="en-US" sz="2000" b="1" dirty="0" smtClean="0"/>
              <a:t>ALE</a:t>
            </a:r>
            <a:r>
              <a:rPr lang="en-US" sz="2000" dirty="0" smtClean="0"/>
              <a:t>)</a:t>
            </a:r>
          </a:p>
          <a:p>
            <a:pPr lvl="2"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RD’</a:t>
            </a:r>
            <a:r>
              <a:rPr lang="en-US" sz="2400" dirty="0" smtClean="0"/>
              <a:t> – Read (active low).  To indicate that the I/O or memory selected is to be read and data are available on the bus.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WR’</a:t>
            </a:r>
            <a:r>
              <a:rPr lang="en-US" sz="2400" dirty="0" smtClean="0"/>
              <a:t> – Write (Active low).  This is to indicate that the data available on the bus are to be written to memory or I/O ports.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IO/M’</a:t>
            </a:r>
            <a:r>
              <a:rPr lang="en-US" sz="2400" dirty="0" smtClean="0"/>
              <a:t> – To differentiate I/O operation or memory operations. 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‘0’ - indicates a memory operation.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‘1’-indicates an I/O operation. 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IO/M’ combined with RD and WR to generate I/O and memory control signals.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Control and Status Signals.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85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/>
              <a:t>S1 and S0: </a:t>
            </a:r>
            <a:r>
              <a:rPr lang="en-US" sz="2000" dirty="0" smtClean="0"/>
              <a:t>Status signals, similar to IO/M, can identify various   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                     operations as shown on the following table 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66850"/>
            <a:ext cx="8534399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Control &amp; Status signals</a:t>
            </a:r>
            <a:br>
              <a:rPr lang="en-US" sz="3200" dirty="0" smtClean="0">
                <a:solidFill>
                  <a:srgbClr val="C00000"/>
                </a:solidFill>
              </a:rPr>
            </a:b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971800"/>
            <a:ext cx="5410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9600" y="762000"/>
            <a:ext cx="7467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ALE (Address Latch Enable) signal :</a:t>
            </a:r>
          </a:p>
          <a:p>
            <a:pPr lvl="1"/>
            <a:endParaRPr lang="en-US" sz="1200" dirty="0" smtClean="0"/>
          </a:p>
          <a:p>
            <a:pPr lvl="2">
              <a:spcBef>
                <a:spcPts val="600"/>
              </a:spcBef>
              <a:buFont typeface="Wingdings" pitchFamily="2" charset="2"/>
              <a:buChar char="ü"/>
            </a:pPr>
            <a:r>
              <a:rPr lang="en-US" dirty="0" smtClean="0"/>
              <a:t>ALE used to de-multiplex address/data bus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ü"/>
            </a:pPr>
            <a:r>
              <a:rPr lang="en-US" dirty="0" smtClean="0"/>
              <a:t>Active high signal - generated to show the start of </a:t>
            </a:r>
            <a:r>
              <a:rPr lang="en-US" dirty="0" smtClean="0">
                <a:cs typeface="Arial" charset="0"/>
              </a:rPr>
              <a:t>8085 operation.  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ü"/>
            </a:pPr>
            <a:r>
              <a:rPr lang="en-US" dirty="0" smtClean="0">
                <a:cs typeface="Arial" charset="0"/>
              </a:rPr>
              <a:t>When transition 1-to-0: indicate that </a:t>
            </a:r>
            <a:r>
              <a:rPr lang="en-US" dirty="0" smtClean="0"/>
              <a:t>lines AD7-AD0 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    (AD7-AD0 = A7-A0) act as address lines.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Power signal &amp; frequency signals</a:t>
            </a:r>
            <a:br>
              <a:rPr lang="en-US" sz="2400" dirty="0" smtClean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5181600" cy="5562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err="1" smtClean="0"/>
              <a:t>Vcc</a:t>
            </a:r>
            <a:r>
              <a:rPr lang="en-US" sz="2400" dirty="0" smtClean="0"/>
              <a:t> : +5 V power supply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/>
              <a:t>Vss</a:t>
            </a:r>
            <a:r>
              <a:rPr lang="en-US" sz="2400" dirty="0" smtClean="0"/>
              <a:t> : Ground reference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X1</a:t>
            </a:r>
            <a:r>
              <a:rPr lang="en-US" sz="2400" dirty="0" smtClean="0"/>
              <a:t> &amp; </a:t>
            </a:r>
            <a:r>
              <a:rPr lang="en-US" sz="2400" b="1" dirty="0" smtClean="0"/>
              <a:t>X2</a:t>
            </a:r>
            <a:r>
              <a:rPr lang="en-US" sz="2400" dirty="0" smtClean="0"/>
              <a:t> : A crystal is connected at these two pins. The frequency is divided by two. </a:t>
            </a:r>
          </a:p>
          <a:p>
            <a:pPr>
              <a:buNone/>
            </a:pPr>
            <a:r>
              <a:rPr lang="en-US" sz="2400" dirty="0" smtClean="0"/>
              <a:t>     Therefore, to operate a system at </a:t>
            </a:r>
            <a:r>
              <a:rPr lang="en-US" sz="2400" b="1" dirty="0" smtClean="0"/>
              <a:t>3 MHz</a:t>
            </a:r>
            <a:r>
              <a:rPr lang="en-US" sz="2400" dirty="0" smtClean="0"/>
              <a:t>, the crystal should have a frequency of </a:t>
            </a:r>
            <a:r>
              <a:rPr lang="en-US" sz="2400" b="1" dirty="0" smtClean="0"/>
              <a:t>6 </a:t>
            </a:r>
            <a:r>
              <a:rPr lang="en-US" sz="2400" b="1" dirty="0" err="1" smtClean="0"/>
              <a:t>MHz</a:t>
            </a:r>
            <a:r>
              <a:rPr lang="en-US" sz="2400" dirty="0" err="1" smtClean="0"/>
              <a:t>.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CLK OUT </a:t>
            </a:r>
            <a:r>
              <a:rPr lang="en-US" sz="2400" dirty="0" smtClean="0"/>
              <a:t>: This signal is used as the system clock for other devices.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209800"/>
            <a:ext cx="320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666</Words>
  <Application>Microsoft Office PowerPoint</Application>
  <PresentationFormat>On-screen Show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8085 Microprocessor Architecture  &amp; Pin configuration </vt:lpstr>
      <vt:lpstr>8085 Microprocessor Architecture &amp; Pin configuration</vt:lpstr>
      <vt:lpstr>Pin configuration of 8085</vt:lpstr>
      <vt:lpstr>Pin configuration of 8085</vt:lpstr>
      <vt:lpstr>Address &amp; data bus</vt:lpstr>
      <vt:lpstr>Control &amp; Status signals </vt:lpstr>
      <vt:lpstr>Control and Status Signals.</vt:lpstr>
      <vt:lpstr>Control &amp; Status signals </vt:lpstr>
      <vt:lpstr>Power signal &amp; frequency signals </vt:lpstr>
      <vt:lpstr>Externally initiated Signals including Interrupt</vt:lpstr>
      <vt:lpstr>Externally initiated Signals including Interrupt</vt:lpstr>
      <vt:lpstr>Serial I/O ports</vt:lpstr>
      <vt:lpstr>Limitations of 8085</vt:lpstr>
      <vt:lpstr>De-multiplexed Address &amp; Data bus with Control Signals</vt:lpstr>
      <vt:lpstr>Internal Architecture of 8085</vt:lpstr>
      <vt:lpstr>8085Single board Microcomputer System</vt:lpstr>
      <vt:lpstr>Reference Book  “Microprocessor Architecture, Programming and Applications with 8085”, 5thEdition, Prentice Hall   by  Ramesh S. Goankar</vt:lpstr>
      <vt:lpstr>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8085 Microprocessor Architecture </dc:title>
  <dc:creator>UN</dc:creator>
  <cp:lastModifiedBy>utpal</cp:lastModifiedBy>
  <cp:revision>71</cp:revision>
  <dcterms:created xsi:type="dcterms:W3CDTF">2006-08-16T00:00:00Z</dcterms:created>
  <dcterms:modified xsi:type="dcterms:W3CDTF">2020-04-02T15:52:44Z</dcterms:modified>
</cp:coreProperties>
</file>