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IV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</a:t>
            </a:r>
            <a:r>
              <a:rPr lang="en-GB" sz="2800">
                <a:solidFill>
                  <a:schemeClr val="accent5"/>
                </a:solidFill>
              </a:rPr>
              <a:t>402 : ENVIRONMENTAL HISTORY OF MODERN INDIA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3030BA-0796-E641-AD88-4E5EB64C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9" y="446484"/>
            <a:ext cx="9376171" cy="57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4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F6772C5-FBBA-0C43-B0B8-9AE559D1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75046"/>
            <a:ext cx="9519047" cy="5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6D2AB4-38CE-2543-B4B4-DE1A0BEF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39329"/>
            <a:ext cx="9786937" cy="60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38DE07-A670-554E-B021-F892D51B6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22" y="392907"/>
            <a:ext cx="9465469" cy="5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8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3C4B1B-3726-1E47-AFCA-6EF6BD5C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642938"/>
            <a:ext cx="9483327" cy="580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C8FA93-AEEE-ED49-957F-EECC5F6C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" y="484206"/>
            <a:ext cx="9661922" cy="56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16C42F-9563-934C-A7D6-0B5E270A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2" y="433289"/>
            <a:ext cx="9501186" cy="5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088FAC-AC82-9B49-A6E2-B6582D254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559899"/>
            <a:ext cx="9108282" cy="52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8D77A6-3392-1843-B623-70DC7E39A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41746"/>
            <a:ext cx="9358312" cy="55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26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3E64E5-C0F9-FF4C-BACD-7C2C47F5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553725"/>
            <a:ext cx="9269016" cy="57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bn-BD" sz="4800" b="1">
                <a:solidFill>
                  <a:srgbClr val="FF0000"/>
                </a:solidFill>
              </a:rPr>
              <a:t>PROTEST AGAINST JAITAPUR NUCLEAR POWER PLANT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402</a:t>
            </a:r>
            <a:r>
              <a:rPr lang="bn-BD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92C367-CF40-7748-A7EB-7BE295DE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6" y="568698"/>
            <a:ext cx="9661922" cy="5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6A05E2-7683-BD46-BFED-1D932C44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45566"/>
            <a:ext cx="9483328" cy="58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096B1-01A6-7548-9CBC-D15F2722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0" y="384210"/>
            <a:ext cx="9286875" cy="60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FC88F5-6DFD-B849-9194-61D3036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358837"/>
            <a:ext cx="9090422" cy="61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0DA8C2-7B61-B842-83E2-248B558C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310212"/>
            <a:ext cx="9072562" cy="5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4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31AE19-A93E-DA45-92F0-0BD871BE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492318"/>
            <a:ext cx="9304735" cy="54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34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0C3792-7486-F548-9FCA-E11015F0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59" y="623495"/>
            <a:ext cx="8626077" cy="56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18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1728F66-A33E-1F40-9F67-38410B0D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91" y="426336"/>
            <a:ext cx="8733234" cy="53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41E2A0-B58B-7C48-8A7F-FCE6376A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7" y="357187"/>
            <a:ext cx="9161859" cy="55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4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2DBDD2-7B2B-0846-80A9-5C384EF8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77000"/>
            <a:ext cx="8840391" cy="496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four </a:t>
            </a:r>
            <a:r>
              <a:rPr lang="en-US" sz="4800" b="1"/>
              <a:t>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C46015-556B-6F46-8E51-47A9B8A8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668153"/>
            <a:ext cx="9286875" cy="55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31785D-4F44-154D-8540-D8DA3130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3" y="425081"/>
            <a:ext cx="8679656" cy="55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8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D2B134-E391-9246-B7F9-8C408D4F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" y="634293"/>
            <a:ext cx="8840390" cy="55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5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2064EE-8233-FB43-96EF-967304A6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188206"/>
            <a:ext cx="9394031" cy="56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71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54D055-70E8-3545-83E4-0F92A830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" y="419186"/>
            <a:ext cx="9483327" cy="55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4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E098DE-3973-F94F-85E8-99494A6A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04" y="345337"/>
            <a:ext cx="8393906" cy="53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97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D3B6EC-A228-1E44-8254-2F6C501D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85" y="321469"/>
            <a:ext cx="8751093" cy="56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A088B6-D288-ED4E-8B8D-A5E9E9BE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07" y="337875"/>
            <a:ext cx="8715374" cy="541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8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081FA4-9760-694E-AB7C-9527DCE1F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17" y="308954"/>
            <a:ext cx="8929686" cy="54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60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D4553B-0110-7349-84C6-C831D868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292230"/>
            <a:ext cx="9340453" cy="55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DC00FC-139F-6D45-8541-FE4000DB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" y="529614"/>
            <a:ext cx="9626203" cy="57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3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295524-2744-C049-9D06-EE08DD87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64" y="618041"/>
            <a:ext cx="8786813" cy="56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6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D716E7-329F-9242-A002-E7868C6E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368649"/>
            <a:ext cx="9054703" cy="54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2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FA4728-09B7-7D45-8D61-3AF6D858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2906"/>
            <a:ext cx="9358313" cy="53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6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4CCCD6-97E8-A94D-8E8A-28990BEBA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2" y="325935"/>
            <a:ext cx="8911827" cy="55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16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E047B0-3CAA-0C4E-BA13-C79BCA84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607220"/>
            <a:ext cx="9161859" cy="539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73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503239-E16E-544B-9066-3B43E9F5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583724"/>
            <a:ext cx="8983265" cy="56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6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5346DC-DC0C-7848-9B65-D47F97387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80" y="395179"/>
            <a:ext cx="9126140" cy="56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28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BF904C-C1F1-A543-B57F-91347601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3" y="403161"/>
            <a:ext cx="9536905" cy="57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6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372497-EDC1-B34C-8C5E-3C456586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8" y="553641"/>
            <a:ext cx="94297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0A2083-8732-2546-9BED-4B8BBBEC8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27492"/>
            <a:ext cx="9894094" cy="57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3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0827AD-75ED-934D-AF10-BEA7AA47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1" y="500063"/>
            <a:ext cx="903684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9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F0F9B6-43A8-CF4B-A6EA-EFED501B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464344"/>
            <a:ext cx="9233295" cy="5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E0425C-E01C-054C-BD22-62E4C9D9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9" y="446484"/>
            <a:ext cx="9501186" cy="58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1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TF10001029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2020-05-18T05:06:29Z</dcterms:modified>
</cp:coreProperties>
</file>