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3" r:id="rId3"/>
    <p:sldId id="264" r:id="rId4"/>
    <p:sldId id="257" r:id="rId5"/>
    <p:sldId id="258" r:id="rId6"/>
    <p:sldId id="265" r:id="rId7"/>
    <p:sldId id="259" r:id="rId8"/>
    <p:sldId id="260" r:id="rId9"/>
    <p:sldId id="261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286577" y="0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999873" y="98466"/>
            <a:ext cx="10072686" cy="9644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19438" y="1125504"/>
            <a:ext cx="9953121" cy="8001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>
            <a:off x="4177090" y="2161798"/>
            <a:ext cx="2327405" cy="182209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507600" cy="165251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8A6F69E-DC91-5C42-901E-A3C574467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5" y="241031"/>
            <a:ext cx="11162109" cy="637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9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BLACK PANTHER MOVEMENT &amp; THEIR AIMS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ONE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A1A74D-A6C7-544B-8C8F-636BD7DD4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" y="156563"/>
            <a:ext cx="11269980" cy="654487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C743B29-D3B0-9642-B4CC-09DF0BB852E3}"/>
              </a:ext>
            </a:extLst>
          </p:cNvPr>
          <p:cNvSpPr/>
          <p:nvPr/>
        </p:nvSpPr>
        <p:spPr>
          <a:xfrm flipH="1" flipV="1">
            <a:off x="1005840" y="731520"/>
            <a:ext cx="4640580" cy="29946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7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6272E9-FBA6-3A43-939B-E21B7B2DE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76" y="235113"/>
            <a:ext cx="10662047" cy="63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11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5AA6AB-3A39-1A40-B824-9077EA5E4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06" y="274203"/>
            <a:ext cx="10644187" cy="630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9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DFEA92-911A-0A4B-8F49-E0D09745C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224893"/>
            <a:ext cx="10858500" cy="64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65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85ECFB-78F6-2846-A339-0F54C0E5D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7" y="226746"/>
            <a:ext cx="10501312" cy="64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0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A45C85C-0ED9-4943-A4F2-5EBA9888F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34" y="225779"/>
            <a:ext cx="11108532" cy="640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103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Vapor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2020-05-12T08:45:55Z</dcterms:modified>
</cp:coreProperties>
</file>