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885348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/>
              <a:t>VIDYASAGAR UNIVERSITY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2400" y="1219200"/>
            <a:ext cx="43434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MIDNAPORE, WESTBENGAL, PIN - 721102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52700" y="2076450"/>
            <a:ext cx="4019550" cy="74295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DEPARTMENT OF</a:t>
            </a:r>
            <a:r>
              <a:rPr lang="en-GB" sz="1800"/>
              <a:t> WOMEN’S STUDIES</a:t>
            </a:r>
            <a:endParaRPr lang="en-US" sz="1800" dirty="0"/>
          </a:p>
        </p:txBody>
      </p:sp>
      <p:sp>
        <p:nvSpPr>
          <p:cNvPr id="9" name="Rounded Rectangle 8"/>
          <p:cNvSpPr/>
          <p:nvPr/>
        </p:nvSpPr>
        <p:spPr>
          <a:xfrm>
            <a:off x="5029200" y="3162300"/>
            <a:ext cx="1676400" cy="685801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SEMESTER-II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91000" y="4343400"/>
            <a:ext cx="3581400" cy="533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DR. SHAMITA SARKAR</a:t>
            </a:r>
          </a:p>
        </p:txBody>
      </p:sp>
      <p:sp>
        <p:nvSpPr>
          <p:cNvPr id="12" name="Oval 11"/>
          <p:cNvSpPr/>
          <p:nvPr/>
        </p:nvSpPr>
        <p:spPr>
          <a:xfrm>
            <a:off x="6705600" y="1981200"/>
            <a:ext cx="1676400" cy="76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</a:rPr>
              <a:t>M.Phil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812AEF6C-BDBD-CD40-8314-507702A82BD0}"/>
              </a:ext>
            </a:extLst>
          </p:cNvPr>
          <p:cNvSpPr/>
          <p:nvPr/>
        </p:nvSpPr>
        <p:spPr>
          <a:xfrm>
            <a:off x="1356717" y="5372099"/>
            <a:ext cx="9554766" cy="742951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/>
              <a:t>PAPER-  V</a:t>
            </a:r>
            <a:r>
              <a:rPr lang="en-GB"/>
              <a:t> [women in Indian History]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926463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16F791D-351B-4F4A-9978-191391D41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03" y="564947"/>
            <a:ext cx="10412016" cy="57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1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0B81D35-1982-2F42-9B69-849F536F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754856"/>
            <a:ext cx="10715624" cy="534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5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80D8DC-3E30-FA48-A012-FF8B10A49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704255"/>
            <a:ext cx="11001375" cy="54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E00EBAF-2052-7841-8CA2-1D8818350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72" y="526256"/>
            <a:ext cx="10965656" cy="58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7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3E5A1F-365D-DB48-AA5D-76806C566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44" y="663178"/>
            <a:ext cx="10662312" cy="55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6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5ACA75D-107F-334C-814F-CE431B786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19" y="410766"/>
            <a:ext cx="10215562" cy="56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5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29000" y="4114800"/>
            <a:ext cx="6172200" cy="1066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DR.SHAMITA SARKAR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0450" y="762000"/>
            <a:ext cx="51816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PPT PRESENTATION 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ON </a:t>
            </a:r>
          </a:p>
          <a:p>
            <a:pPr algn="ctr"/>
            <a:r>
              <a:rPr lang="en-GB" sz="2800">
                <a:solidFill>
                  <a:srgbClr val="FF0000"/>
                </a:solidFill>
              </a:rPr>
              <a:t>UNIFORM CIVIL CODE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A86697D-0514-D94B-B38B-6A46D2C59815}"/>
              </a:ext>
            </a:extLst>
          </p:cNvPr>
          <p:cNvCxnSpPr>
            <a:cxnSpLocks/>
          </p:cNvCxnSpPr>
          <p:nvPr/>
        </p:nvCxnSpPr>
        <p:spPr>
          <a:xfrm flipH="1" flipV="1">
            <a:off x="10355036" y="2939144"/>
            <a:ext cx="312964" cy="870857"/>
          </a:xfrm>
          <a:prstGeom prst="straightConnector1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35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5B0F2CA-B600-3044-8585-3417FF246FCD}"/>
              </a:ext>
            </a:extLst>
          </p:cNvPr>
          <p:cNvSpPr/>
          <p:nvPr/>
        </p:nvSpPr>
        <p:spPr>
          <a:xfrm>
            <a:off x="2390180" y="1250157"/>
            <a:ext cx="6875860" cy="3929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/>
              <a:t>THIS PPT FOR TWO CLASS LECTURE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56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3985A9-B189-4C48-9270-C4B196957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91" y="446484"/>
            <a:ext cx="10894218" cy="56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7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39EC8F-8BC7-3345-99C8-1C9D00EF6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10" y="685800"/>
            <a:ext cx="10569179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9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333768B-E2E1-8841-A143-468B35E3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47" y="523875"/>
            <a:ext cx="10679905" cy="581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0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C202CCD-FAE3-394C-AFC2-E11161EA2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52" y="700682"/>
            <a:ext cx="10965657" cy="545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8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7F66B08-F62F-E24D-8344-B36165360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24" y="517922"/>
            <a:ext cx="11054952" cy="58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3201F6D-C7A7-4C49-B38A-E39B2D8AC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33" y="446484"/>
            <a:ext cx="10447733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21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3</cp:revision>
  <dcterms:modified xsi:type="dcterms:W3CDTF">2020-04-29T19:31:48Z</dcterms:modified>
</cp:coreProperties>
</file>