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5" r:id="rId3"/>
    <p:sldId id="257" r:id="rId4"/>
    <p:sldId id="258" r:id="rId5"/>
    <p:sldId id="268" r:id="rId6"/>
    <p:sldId id="260" r:id="rId7"/>
    <p:sldId id="269" r:id="rId8"/>
    <p:sldId id="275" r:id="rId9"/>
    <p:sldId id="263" r:id="rId10"/>
    <p:sldId id="270" r:id="rId11"/>
    <p:sldId id="274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8B482-25BA-4CFF-8850-957FDD2D0F0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90BDB-C5A2-45D9-8AA2-FF03A6706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4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90BDB-C5A2-45D9-8AA2-FF03A67062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764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90BDB-C5A2-45D9-8AA2-FF03A67062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69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1F25F9-5408-4FF5-B22D-B9BD9C09632A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BB5253-781D-4165-8F27-1FE3CBAC9E6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Understanding feminism: A brief introduction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844824"/>
            <a:ext cx="6264696" cy="4479776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Course: SOC 211</a:t>
            </a:r>
          </a:p>
          <a:p>
            <a:pPr lvl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Coordinator:  Dr.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Asmita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Bhattacharyya</a:t>
            </a:r>
          </a:p>
          <a:p>
            <a:pPr lvl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Submitted by</a:t>
            </a:r>
          </a:p>
          <a:p>
            <a:pPr lvl="0"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Pradip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Chanda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M.Phil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Sem.</a:t>
            </a:r>
          </a:p>
          <a:p>
            <a:pPr lvl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Roll: 06</a:t>
            </a:r>
          </a:p>
          <a:p>
            <a:pPr lvl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lvl="0"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Rava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M.Phil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Sem.</a:t>
            </a:r>
          </a:p>
          <a:p>
            <a:pPr lvl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Roll: 13</a:t>
            </a:r>
          </a:p>
          <a:p>
            <a:pPr lvl="0" algn="ctr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LATER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THINKERS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992888" cy="4176464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Sameness/difference.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Sameness amongst women/material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difference.</a:t>
            </a:r>
          </a:p>
          <a:p>
            <a:pPr lvl="0"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PSYCHOANALYSIST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FEMINIST:SIGMUND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FREUD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Biological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difference/body significance.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Conscious and unconscious desire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Simon De Beauvoir &amp;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her book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“The Second Sex”(1949).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01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Times New Roman" pitchFamily="18" charset="0"/>
                <a:cs typeface="Times New Roman" pitchFamily="18" charset="0"/>
              </a:rPr>
              <a:t>Second wave feminism was highly theoretical in nature.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003232" cy="3437736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For dismantling for the various structures of oppression.        </a:t>
            </a:r>
          </a:p>
          <a:p>
            <a:pPr marL="0" indent="0" algn="ctr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theories and tools of explanation was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required.</a:t>
            </a:r>
          </a:p>
          <a:p>
            <a:pPr marL="0" indent="0" algn="ctr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Patriarchy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,Gender-Sex distinction, public-private divide.                        </a:t>
            </a:r>
          </a:p>
          <a:p>
            <a:pPr marL="0" indent="0" algn="ctr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Academic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study of feminism started with.</a:t>
            </a:r>
          </a:p>
          <a:p>
            <a:pPr algn="just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961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91264" cy="86409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References/Suggested readings: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Bowden, P., &amp; Mummer, J. (2014). Understanding feminism. New York: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Nicholson, L. J. (1997). The second wave feminism reader: a reader in feminist theory. New York: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Beauvoir, S. de. (1949). The second sex. London: Vintage.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Rowbotham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S. (2016). Women in Movement: Feminism and Social Action. London: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Wollstonecraft, M., &amp; Mill, J. S. (1997). The rights of woman; The subjection of women. London: Dent.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Freud, S. (1952). Three essays on the theory of sexuality. London: Imago.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03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2636912"/>
            <a:ext cx="3600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THANKING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4296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ORIGIN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OF FEMINISM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427168" cy="4389120"/>
          </a:xfrm>
        </p:spPr>
        <p:txBody>
          <a:bodyPr/>
          <a:lstStyle/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1872 (France and Netherland).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1890 (Britain).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1910 (United States).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OBJECTIVES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OF FEMINISM: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effort which consists political movements, Social movements and different thoughts.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Equal opportunity for men and women.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Equal opportunity for education and jobs.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78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8266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DEMANDS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FEMINISM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571184" cy="3384376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Equal salary for men and women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share in Property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Leave from work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reproduction for women.</a:t>
            </a: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Strict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laws for abortion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girls from rape, molestation and domestic violence.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Freedom to wear the clothes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their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choice.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RELAUNCHING OF FEMINIST MOVEMENT: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931224" cy="46085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“The term feminism highlights the oppression of women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specifically in relation to men.”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wave of feminism starts in the late 19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century which was mainly concerned with the voting rights of women.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wave of feminism achieved legal and political equality. But the movement ended with a faulty assumption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political equality will bring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social, economic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educational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equality.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434256"/>
            <a:ext cx="698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Partial employment benefits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Women got job, but only in those sectors which were considered extension of their nature,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nurse, teacher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Partial educational benefits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Women got study in college but, their choices of subject was very limited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1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69332"/>
            <a:ext cx="8229600" cy="5937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WAVE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FEMINISM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256584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of wave feminism started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1960s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associated with their demand of equal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rights.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Equal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rights in terms of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Freedom from oppression (in terms of sex).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Self-autonomy.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Self-expression.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Second wave feminism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emerged in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West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three reasons-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Students’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protest movement.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Anti-war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movement.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civil rights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struggle movements.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SHEILA ROWBOTHAM (British Sociologist)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704856" cy="46085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 book is “Women in Movement” (1992)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Enlightenment (as the basis of the movement)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Reason and Progress (theoretical enrichment)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Equality and Individual rights</a:t>
            </a:r>
          </a:p>
          <a:p>
            <a:pPr marL="0" indent="0"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Bourgeois women: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Dependent on men and losing their employment opportunities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8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MARY WOLLSTONECRAFT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 book is “A Vindication of the Rights of Women” (1792).</a:t>
            </a:r>
          </a:p>
          <a:p>
            <a:endParaRPr lang="en-US" sz="2400" dirty="0" smtClean="0"/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are challenging divine right of the king and husband.</a:t>
            </a:r>
          </a:p>
          <a:p>
            <a:endParaRPr lang="en-US" sz="2400" dirty="0"/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Autonomy and independence to participate equally in the opportunities in society (by providing education).</a:t>
            </a: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STUART MILL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book is “The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Subjection of Women” (1869).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Women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inherently inferior to men.</a:t>
            </a:r>
          </a:p>
          <a:p>
            <a:pPr marL="0" lv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public office and political participation on a par with their male peers.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525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86409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WOLLSTONECRAFT AND MILLS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3672408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Educated and autonomous women would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better wives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mother.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conflate women’s biological roles in childbearing with their social activities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child-rearing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emancipation still remain illusory.</a:t>
            </a:r>
          </a:p>
          <a:p>
            <a:pPr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</TotalTime>
  <Words>710</Words>
  <Application>Microsoft Office PowerPoint</Application>
  <PresentationFormat>On-screen Show (4:3)</PresentationFormat>
  <Paragraphs>126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Understanding feminism: A brief introduction </vt:lpstr>
      <vt:lpstr>ORIGIN OF FEMINISM</vt:lpstr>
      <vt:lpstr>DEMANDS OF FEMINISM </vt:lpstr>
      <vt:lpstr>RELAUNCHING OF FEMINIST MOVEMENT: </vt:lpstr>
      <vt:lpstr>Slide 5</vt:lpstr>
      <vt:lpstr>SECOND WAVE OF FEMINISM</vt:lpstr>
      <vt:lpstr>SHEILA ROWBOTHAM (British Sociologist) </vt:lpstr>
      <vt:lpstr>MARY WOLLSTONECRAFT</vt:lpstr>
      <vt:lpstr>WOLLSTONECRAFT AND MILLS </vt:lpstr>
      <vt:lpstr>LATER THINKERS</vt:lpstr>
      <vt:lpstr>Second wave feminism was highly theoretical in nature.</vt:lpstr>
      <vt:lpstr>References/Suggested readings: 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FEMINISM</dc:title>
  <dc:creator>JOYDEB MANDI</dc:creator>
  <cp:lastModifiedBy>asmita</cp:lastModifiedBy>
  <cp:revision>61</cp:revision>
  <dcterms:created xsi:type="dcterms:W3CDTF">2020-02-03T16:27:13Z</dcterms:created>
  <dcterms:modified xsi:type="dcterms:W3CDTF">2020-04-13T14:32:20Z</dcterms:modified>
</cp:coreProperties>
</file>