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612F2-D387-814C-9133-A5AF19271575}" v="245" dt="2020-04-27T08:06:5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microsoft.com/office/2015/10/relationships/revisionInfo" Target="revisionInfo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microsoft.com/office/2016/11/relationships/changesInfo" Target="changesInfos/changesInfo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vendumandal45@gmail.com" userId="673eb76aacf1797a" providerId="LiveId" clId="{6AD612F2-D387-814C-9133-A5AF19271575}"/>
    <pc:docChg chg="custSel addSld delSld modSld sldOrd">
      <pc:chgData name="shuvendumandal45@gmail.com" userId="673eb76aacf1797a" providerId="LiveId" clId="{6AD612F2-D387-814C-9133-A5AF19271575}" dt="2020-04-27T08:06:55.494" v="274" actId="20577"/>
      <pc:docMkLst>
        <pc:docMk/>
      </pc:docMkLst>
      <pc:sldChg chg="addSp delSp modSp mod ord modClrScheme chgLayout">
        <pc:chgData name="shuvendumandal45@gmail.com" userId="673eb76aacf1797a" providerId="LiveId" clId="{6AD612F2-D387-814C-9133-A5AF19271575}" dt="2020-04-27T07:52:43.975" v="53" actId="1076"/>
        <pc:sldMkLst>
          <pc:docMk/>
          <pc:sldMk cId="3029461835" sldId="256"/>
        </pc:sldMkLst>
        <pc:spChg chg="del">
          <ac:chgData name="shuvendumandal45@gmail.com" userId="673eb76aacf1797a" providerId="LiveId" clId="{6AD612F2-D387-814C-9133-A5AF19271575}" dt="2020-04-27T06:52:22.027" v="0" actId="700"/>
          <ac:spMkLst>
            <pc:docMk/>
            <pc:sldMk cId="3029461835" sldId="256"/>
            <ac:spMk id="2" creationId="{2C079163-7448-8F45-B2AA-978F848C1695}"/>
          </ac:spMkLst>
        </pc:spChg>
        <pc:spChg chg="del">
          <ac:chgData name="shuvendumandal45@gmail.com" userId="673eb76aacf1797a" providerId="LiveId" clId="{6AD612F2-D387-814C-9133-A5AF19271575}" dt="2020-04-27T06:52:22.027" v="0" actId="700"/>
          <ac:spMkLst>
            <pc:docMk/>
            <pc:sldMk cId="3029461835" sldId="256"/>
            <ac:spMk id="3" creationId="{5F077FFC-63CF-444B-A9FC-A8F909010EFA}"/>
          </ac:spMkLst>
        </pc:spChg>
        <pc:picChg chg="add mod">
          <ac:chgData name="shuvendumandal45@gmail.com" userId="673eb76aacf1797a" providerId="LiveId" clId="{6AD612F2-D387-814C-9133-A5AF19271575}" dt="2020-04-27T07:52:43.975" v="53" actId="1076"/>
          <ac:picMkLst>
            <pc:docMk/>
            <pc:sldMk cId="3029461835" sldId="256"/>
            <ac:picMk id="2" creationId="{A34BB344-3DC1-7546-9EBC-89DAA02AF9FD}"/>
          </ac:picMkLst>
        </pc:picChg>
      </pc:sldChg>
      <pc:sldChg chg="modSp add">
        <pc:chgData name="shuvendumandal45@gmail.com" userId="673eb76aacf1797a" providerId="LiveId" clId="{6AD612F2-D387-814C-9133-A5AF19271575}" dt="2020-04-27T07:42:23.076" v="3" actId="14100"/>
        <pc:sldMkLst>
          <pc:docMk/>
          <pc:sldMk cId="3065219034" sldId="257"/>
        </pc:sldMkLst>
        <pc:picChg chg="mod">
          <ac:chgData name="shuvendumandal45@gmail.com" userId="673eb76aacf1797a" providerId="LiveId" clId="{6AD612F2-D387-814C-9133-A5AF19271575}" dt="2020-04-27T07:42:23.076" v="3" actId="14100"/>
          <ac:picMkLst>
            <pc:docMk/>
            <pc:sldMk cId="3065219034" sldId="257"/>
            <ac:picMk id="4" creationId="{6875A46F-F8FF-5E4B-8E59-88BBBAA82279}"/>
          </ac:picMkLst>
        </pc:picChg>
      </pc:sldChg>
      <pc:sldChg chg="modSp add">
        <pc:chgData name="shuvendumandal45@gmail.com" userId="673eb76aacf1797a" providerId="LiveId" clId="{6AD612F2-D387-814C-9133-A5AF19271575}" dt="2020-04-27T08:06:55.494" v="274" actId="20577"/>
        <pc:sldMkLst>
          <pc:docMk/>
          <pc:sldMk cId="740162775" sldId="258"/>
        </pc:sldMkLst>
        <pc:spChg chg="mod">
          <ac:chgData name="shuvendumandal45@gmail.com" userId="673eb76aacf1797a" providerId="LiveId" clId="{6AD612F2-D387-814C-9133-A5AF19271575}" dt="2020-04-27T08:06:55.494" v="274" actId="20577"/>
          <ac:spMkLst>
            <pc:docMk/>
            <pc:sldMk cId="740162775" sldId="258"/>
            <ac:spMk id="2" creationId="{064C4501-E176-7B40-AAE0-087156676211}"/>
          </ac:spMkLst>
        </pc:spChg>
      </pc:sldChg>
      <pc:sldChg chg="modSp add">
        <pc:chgData name="shuvendumandal45@gmail.com" userId="673eb76aacf1797a" providerId="LiveId" clId="{6AD612F2-D387-814C-9133-A5AF19271575}" dt="2020-04-27T08:05:52.176" v="216" actId="20577"/>
        <pc:sldMkLst>
          <pc:docMk/>
          <pc:sldMk cId="4262793030" sldId="259"/>
        </pc:sldMkLst>
        <pc:spChg chg="mod">
          <ac:chgData name="shuvendumandal45@gmail.com" userId="673eb76aacf1797a" providerId="LiveId" clId="{6AD612F2-D387-814C-9133-A5AF19271575}" dt="2020-04-27T08:05:52.176" v="216" actId="20577"/>
          <ac:spMkLst>
            <pc:docMk/>
            <pc:sldMk cId="4262793030" sldId="259"/>
            <ac:spMk id="2" creationId="{1012D120-7889-7041-9D86-3598AB104C5C}"/>
          </ac:spMkLst>
        </pc:spChg>
      </pc:sldChg>
      <pc:sldChg chg="addSp modSp new ord">
        <pc:chgData name="shuvendumandal45@gmail.com" userId="673eb76aacf1797a" providerId="LiveId" clId="{6AD612F2-D387-814C-9133-A5AF19271575}" dt="2020-04-27T07:51:52.790" v="42" actId="14100"/>
        <pc:sldMkLst>
          <pc:docMk/>
          <pc:sldMk cId="137041987" sldId="260"/>
        </pc:sldMkLst>
        <pc:picChg chg="add mod">
          <ac:chgData name="shuvendumandal45@gmail.com" userId="673eb76aacf1797a" providerId="LiveId" clId="{6AD612F2-D387-814C-9133-A5AF19271575}" dt="2020-04-27T07:51:52.790" v="42" actId="14100"/>
          <ac:picMkLst>
            <pc:docMk/>
            <pc:sldMk cId="137041987" sldId="260"/>
            <ac:picMk id="2" creationId="{4A386FBD-C53A-9A48-AEA5-5B2F094685FB}"/>
          </ac:picMkLst>
        </pc:picChg>
      </pc:sldChg>
      <pc:sldChg chg="addSp modSp new ord">
        <pc:chgData name="shuvendumandal45@gmail.com" userId="673eb76aacf1797a" providerId="LiveId" clId="{6AD612F2-D387-814C-9133-A5AF19271575}" dt="2020-04-27T07:52:20.893" v="47" actId="1076"/>
        <pc:sldMkLst>
          <pc:docMk/>
          <pc:sldMk cId="2103246619" sldId="261"/>
        </pc:sldMkLst>
        <pc:picChg chg="add mod">
          <ac:chgData name="shuvendumandal45@gmail.com" userId="673eb76aacf1797a" providerId="LiveId" clId="{6AD612F2-D387-814C-9133-A5AF19271575}" dt="2020-04-27T07:52:20.893" v="47" actId="1076"/>
          <ac:picMkLst>
            <pc:docMk/>
            <pc:sldMk cId="2103246619" sldId="261"/>
            <ac:picMk id="2" creationId="{ABF86112-C422-F249-A7A7-8C34C185D5BF}"/>
          </ac:picMkLst>
        </pc:picChg>
      </pc:sldChg>
      <pc:sldChg chg="addSp modSp new">
        <pc:chgData name="shuvendumandal45@gmail.com" userId="673eb76aacf1797a" providerId="LiveId" clId="{6AD612F2-D387-814C-9133-A5AF19271575}" dt="2020-04-27T07:53:00.660" v="59" actId="14100"/>
        <pc:sldMkLst>
          <pc:docMk/>
          <pc:sldMk cId="2148661211" sldId="262"/>
        </pc:sldMkLst>
        <pc:picChg chg="add mod">
          <ac:chgData name="shuvendumandal45@gmail.com" userId="673eb76aacf1797a" providerId="LiveId" clId="{6AD612F2-D387-814C-9133-A5AF19271575}" dt="2020-04-27T07:53:00.660" v="59" actId="14100"/>
          <ac:picMkLst>
            <pc:docMk/>
            <pc:sldMk cId="2148661211" sldId="262"/>
            <ac:picMk id="2" creationId="{5D3793E4-747B-7F4F-A153-4922A642CE82}"/>
          </ac:picMkLst>
        </pc:picChg>
      </pc:sldChg>
      <pc:sldChg chg="addSp modSp new">
        <pc:chgData name="shuvendumandal45@gmail.com" userId="673eb76aacf1797a" providerId="LiveId" clId="{6AD612F2-D387-814C-9133-A5AF19271575}" dt="2020-04-27T07:53:25.744" v="64" actId="1076"/>
        <pc:sldMkLst>
          <pc:docMk/>
          <pc:sldMk cId="3802954963" sldId="263"/>
        </pc:sldMkLst>
        <pc:picChg chg="add mod">
          <ac:chgData name="shuvendumandal45@gmail.com" userId="673eb76aacf1797a" providerId="LiveId" clId="{6AD612F2-D387-814C-9133-A5AF19271575}" dt="2020-04-27T07:53:25.744" v="64" actId="1076"/>
          <ac:picMkLst>
            <pc:docMk/>
            <pc:sldMk cId="3802954963" sldId="263"/>
            <ac:picMk id="2" creationId="{B46973CD-D8CB-F04B-ABE6-6CE5A96A9C27}"/>
          </ac:picMkLst>
        </pc:picChg>
      </pc:sldChg>
      <pc:sldChg chg="addSp modSp new">
        <pc:chgData name="shuvendumandal45@gmail.com" userId="673eb76aacf1797a" providerId="LiveId" clId="{6AD612F2-D387-814C-9133-A5AF19271575}" dt="2020-04-27T07:53:45.544" v="71" actId="1076"/>
        <pc:sldMkLst>
          <pc:docMk/>
          <pc:sldMk cId="3749434954" sldId="264"/>
        </pc:sldMkLst>
        <pc:picChg chg="add mod">
          <ac:chgData name="shuvendumandal45@gmail.com" userId="673eb76aacf1797a" providerId="LiveId" clId="{6AD612F2-D387-814C-9133-A5AF19271575}" dt="2020-04-27T07:53:45.544" v="71" actId="1076"/>
          <ac:picMkLst>
            <pc:docMk/>
            <pc:sldMk cId="3749434954" sldId="264"/>
            <ac:picMk id="2" creationId="{160FEC60-CA7F-2642-87EA-437305CC1C23}"/>
          </ac:picMkLst>
        </pc:picChg>
      </pc:sldChg>
      <pc:sldChg chg="addSp modSp new">
        <pc:chgData name="shuvendumandal45@gmail.com" userId="673eb76aacf1797a" providerId="LiveId" clId="{6AD612F2-D387-814C-9133-A5AF19271575}" dt="2020-04-27T07:54:05.957" v="78" actId="1076"/>
        <pc:sldMkLst>
          <pc:docMk/>
          <pc:sldMk cId="3971123357" sldId="265"/>
        </pc:sldMkLst>
        <pc:picChg chg="add mod">
          <ac:chgData name="shuvendumandal45@gmail.com" userId="673eb76aacf1797a" providerId="LiveId" clId="{6AD612F2-D387-814C-9133-A5AF19271575}" dt="2020-04-27T07:54:05.957" v="78" actId="1076"/>
          <ac:picMkLst>
            <pc:docMk/>
            <pc:sldMk cId="3971123357" sldId="265"/>
            <ac:picMk id="2" creationId="{4F86CC82-2C7D-FF4C-A00E-53BB8101FC90}"/>
          </ac:picMkLst>
        </pc:picChg>
      </pc:sldChg>
      <pc:sldChg chg="addSp modSp new">
        <pc:chgData name="shuvendumandal45@gmail.com" userId="673eb76aacf1797a" providerId="LiveId" clId="{6AD612F2-D387-814C-9133-A5AF19271575}" dt="2020-04-27T07:54:31.673" v="83" actId="1076"/>
        <pc:sldMkLst>
          <pc:docMk/>
          <pc:sldMk cId="3903807861" sldId="266"/>
        </pc:sldMkLst>
        <pc:picChg chg="add mod">
          <ac:chgData name="shuvendumandal45@gmail.com" userId="673eb76aacf1797a" providerId="LiveId" clId="{6AD612F2-D387-814C-9133-A5AF19271575}" dt="2020-04-27T07:54:31.673" v="83" actId="1076"/>
          <ac:picMkLst>
            <pc:docMk/>
            <pc:sldMk cId="3903807861" sldId="266"/>
            <ac:picMk id="2" creationId="{5F724639-63A2-FE4A-89CB-5066A999EB0D}"/>
          </ac:picMkLst>
        </pc:picChg>
      </pc:sldChg>
      <pc:sldChg chg="addSp modSp new">
        <pc:chgData name="shuvendumandal45@gmail.com" userId="673eb76aacf1797a" providerId="LiveId" clId="{6AD612F2-D387-814C-9133-A5AF19271575}" dt="2020-04-27T07:55:00.177" v="88" actId="1076"/>
        <pc:sldMkLst>
          <pc:docMk/>
          <pc:sldMk cId="4027532542" sldId="267"/>
        </pc:sldMkLst>
        <pc:picChg chg="add mod">
          <ac:chgData name="shuvendumandal45@gmail.com" userId="673eb76aacf1797a" providerId="LiveId" clId="{6AD612F2-D387-814C-9133-A5AF19271575}" dt="2020-04-27T07:55:00.177" v="88" actId="1076"/>
          <ac:picMkLst>
            <pc:docMk/>
            <pc:sldMk cId="4027532542" sldId="267"/>
            <ac:picMk id="2" creationId="{E1F22124-553A-2E47-9C0D-BF6037F1362B}"/>
          </ac:picMkLst>
        </pc:picChg>
      </pc:sldChg>
      <pc:sldChg chg="addSp modSp new">
        <pc:chgData name="shuvendumandal45@gmail.com" userId="673eb76aacf1797a" providerId="LiveId" clId="{6AD612F2-D387-814C-9133-A5AF19271575}" dt="2020-04-27T07:55:34.446" v="93" actId="1076"/>
        <pc:sldMkLst>
          <pc:docMk/>
          <pc:sldMk cId="1639687096" sldId="268"/>
        </pc:sldMkLst>
        <pc:picChg chg="add mod">
          <ac:chgData name="shuvendumandal45@gmail.com" userId="673eb76aacf1797a" providerId="LiveId" clId="{6AD612F2-D387-814C-9133-A5AF19271575}" dt="2020-04-27T07:55:34.446" v="93" actId="1076"/>
          <ac:picMkLst>
            <pc:docMk/>
            <pc:sldMk cId="1639687096" sldId="268"/>
            <ac:picMk id="2" creationId="{35DB722A-D6EB-B04B-95DA-E5CDB81C4D2F}"/>
          </ac:picMkLst>
        </pc:picChg>
      </pc:sldChg>
      <pc:sldChg chg="addSp modSp new">
        <pc:chgData name="shuvendumandal45@gmail.com" userId="673eb76aacf1797a" providerId="LiveId" clId="{6AD612F2-D387-814C-9133-A5AF19271575}" dt="2020-04-27T07:56:19.467" v="98" actId="14100"/>
        <pc:sldMkLst>
          <pc:docMk/>
          <pc:sldMk cId="3183505054" sldId="269"/>
        </pc:sldMkLst>
        <pc:picChg chg="add mod">
          <ac:chgData name="shuvendumandal45@gmail.com" userId="673eb76aacf1797a" providerId="LiveId" clId="{6AD612F2-D387-814C-9133-A5AF19271575}" dt="2020-04-27T07:56:19.467" v="98" actId="14100"/>
          <ac:picMkLst>
            <pc:docMk/>
            <pc:sldMk cId="3183505054" sldId="269"/>
            <ac:picMk id="2" creationId="{960EBA41-1F37-7949-960E-5EB0F3FE734B}"/>
          </ac:picMkLst>
        </pc:picChg>
      </pc:sldChg>
      <pc:sldChg chg="addSp modSp new">
        <pc:chgData name="shuvendumandal45@gmail.com" userId="673eb76aacf1797a" providerId="LiveId" clId="{6AD612F2-D387-814C-9133-A5AF19271575}" dt="2020-04-27T07:56:38.615" v="103" actId="1076"/>
        <pc:sldMkLst>
          <pc:docMk/>
          <pc:sldMk cId="3836267761" sldId="270"/>
        </pc:sldMkLst>
        <pc:picChg chg="add mod">
          <ac:chgData name="shuvendumandal45@gmail.com" userId="673eb76aacf1797a" providerId="LiveId" clId="{6AD612F2-D387-814C-9133-A5AF19271575}" dt="2020-04-27T07:56:38.615" v="103" actId="1076"/>
          <ac:picMkLst>
            <pc:docMk/>
            <pc:sldMk cId="3836267761" sldId="270"/>
            <ac:picMk id="2" creationId="{D0177958-C6DD-5648-8EB6-9D2FA1CE700B}"/>
          </ac:picMkLst>
        </pc:picChg>
      </pc:sldChg>
      <pc:sldChg chg="addSp modSp new">
        <pc:chgData name="shuvendumandal45@gmail.com" userId="673eb76aacf1797a" providerId="LiveId" clId="{6AD612F2-D387-814C-9133-A5AF19271575}" dt="2020-04-27T07:56:57.770" v="108" actId="1076"/>
        <pc:sldMkLst>
          <pc:docMk/>
          <pc:sldMk cId="4074113306" sldId="271"/>
        </pc:sldMkLst>
        <pc:picChg chg="add mod">
          <ac:chgData name="shuvendumandal45@gmail.com" userId="673eb76aacf1797a" providerId="LiveId" clId="{6AD612F2-D387-814C-9133-A5AF19271575}" dt="2020-04-27T07:56:57.770" v="108" actId="1076"/>
          <ac:picMkLst>
            <pc:docMk/>
            <pc:sldMk cId="4074113306" sldId="271"/>
            <ac:picMk id="2" creationId="{107AC418-5851-2749-84D0-D59B6F16FB5E}"/>
          </ac:picMkLst>
        </pc:picChg>
      </pc:sldChg>
      <pc:sldChg chg="addSp modSp new">
        <pc:chgData name="shuvendumandal45@gmail.com" userId="673eb76aacf1797a" providerId="LiveId" clId="{6AD612F2-D387-814C-9133-A5AF19271575}" dt="2020-04-27T07:57:47.554" v="117" actId="1076"/>
        <pc:sldMkLst>
          <pc:docMk/>
          <pc:sldMk cId="2375265043" sldId="272"/>
        </pc:sldMkLst>
        <pc:picChg chg="add mod">
          <ac:chgData name="shuvendumandal45@gmail.com" userId="673eb76aacf1797a" providerId="LiveId" clId="{6AD612F2-D387-814C-9133-A5AF19271575}" dt="2020-04-27T07:57:47.554" v="117" actId="1076"/>
          <ac:picMkLst>
            <pc:docMk/>
            <pc:sldMk cId="2375265043" sldId="272"/>
            <ac:picMk id="2" creationId="{766F9764-25A2-594C-A7F1-48D3D7586515}"/>
          </ac:picMkLst>
        </pc:picChg>
      </pc:sldChg>
      <pc:sldChg chg="addSp modSp new">
        <pc:chgData name="shuvendumandal45@gmail.com" userId="673eb76aacf1797a" providerId="LiveId" clId="{6AD612F2-D387-814C-9133-A5AF19271575}" dt="2020-04-27T07:58:00.957" v="120" actId="1076"/>
        <pc:sldMkLst>
          <pc:docMk/>
          <pc:sldMk cId="3762032403" sldId="273"/>
        </pc:sldMkLst>
        <pc:picChg chg="add mod">
          <ac:chgData name="shuvendumandal45@gmail.com" userId="673eb76aacf1797a" providerId="LiveId" clId="{6AD612F2-D387-814C-9133-A5AF19271575}" dt="2020-04-27T07:58:00.957" v="120" actId="1076"/>
          <ac:picMkLst>
            <pc:docMk/>
            <pc:sldMk cId="3762032403" sldId="273"/>
            <ac:picMk id="2" creationId="{F75C7244-EFC3-6D4F-B237-4B1D16BB3052}"/>
          </ac:picMkLst>
        </pc:picChg>
      </pc:sldChg>
      <pc:sldChg chg="addSp modSp new">
        <pc:chgData name="shuvendumandal45@gmail.com" userId="673eb76aacf1797a" providerId="LiveId" clId="{6AD612F2-D387-814C-9133-A5AF19271575}" dt="2020-04-27T07:58:29.926" v="125" actId="1076"/>
        <pc:sldMkLst>
          <pc:docMk/>
          <pc:sldMk cId="3172817795" sldId="274"/>
        </pc:sldMkLst>
        <pc:picChg chg="add mod">
          <ac:chgData name="shuvendumandal45@gmail.com" userId="673eb76aacf1797a" providerId="LiveId" clId="{6AD612F2-D387-814C-9133-A5AF19271575}" dt="2020-04-27T07:58:29.926" v="125" actId="1076"/>
          <ac:picMkLst>
            <pc:docMk/>
            <pc:sldMk cId="3172817795" sldId="274"/>
            <ac:picMk id="2" creationId="{078959C3-65A9-F444-8888-60397FECCEBF}"/>
          </ac:picMkLst>
        </pc:picChg>
      </pc:sldChg>
      <pc:sldChg chg="addSp modSp new">
        <pc:chgData name="shuvendumandal45@gmail.com" userId="673eb76aacf1797a" providerId="LiveId" clId="{6AD612F2-D387-814C-9133-A5AF19271575}" dt="2020-04-27T07:58:57.585" v="130" actId="1076"/>
        <pc:sldMkLst>
          <pc:docMk/>
          <pc:sldMk cId="523862432" sldId="275"/>
        </pc:sldMkLst>
        <pc:picChg chg="add mod">
          <ac:chgData name="shuvendumandal45@gmail.com" userId="673eb76aacf1797a" providerId="LiveId" clId="{6AD612F2-D387-814C-9133-A5AF19271575}" dt="2020-04-27T07:58:57.585" v="130" actId="1076"/>
          <ac:picMkLst>
            <pc:docMk/>
            <pc:sldMk cId="523862432" sldId="275"/>
            <ac:picMk id="2" creationId="{C1AC237E-912A-9E4E-A690-0A009C9D1B41}"/>
          </ac:picMkLst>
        </pc:picChg>
      </pc:sldChg>
      <pc:sldChg chg="addSp modSp new">
        <pc:chgData name="shuvendumandal45@gmail.com" userId="673eb76aacf1797a" providerId="LiveId" clId="{6AD612F2-D387-814C-9133-A5AF19271575}" dt="2020-04-27T07:59:17.875" v="135" actId="1076"/>
        <pc:sldMkLst>
          <pc:docMk/>
          <pc:sldMk cId="438265009" sldId="276"/>
        </pc:sldMkLst>
        <pc:picChg chg="add mod">
          <ac:chgData name="shuvendumandal45@gmail.com" userId="673eb76aacf1797a" providerId="LiveId" clId="{6AD612F2-D387-814C-9133-A5AF19271575}" dt="2020-04-27T07:59:17.875" v="135" actId="1076"/>
          <ac:picMkLst>
            <pc:docMk/>
            <pc:sldMk cId="438265009" sldId="276"/>
            <ac:picMk id="2" creationId="{57685797-4466-154D-8FE2-7FDE472D7F99}"/>
          </ac:picMkLst>
        </pc:picChg>
      </pc:sldChg>
      <pc:sldChg chg="addSp modSp new">
        <pc:chgData name="shuvendumandal45@gmail.com" userId="673eb76aacf1797a" providerId="LiveId" clId="{6AD612F2-D387-814C-9133-A5AF19271575}" dt="2020-04-27T07:59:41.109" v="140" actId="1076"/>
        <pc:sldMkLst>
          <pc:docMk/>
          <pc:sldMk cId="173722273" sldId="277"/>
        </pc:sldMkLst>
        <pc:picChg chg="add mod">
          <ac:chgData name="shuvendumandal45@gmail.com" userId="673eb76aacf1797a" providerId="LiveId" clId="{6AD612F2-D387-814C-9133-A5AF19271575}" dt="2020-04-27T07:59:41.109" v="140" actId="1076"/>
          <ac:picMkLst>
            <pc:docMk/>
            <pc:sldMk cId="173722273" sldId="277"/>
            <ac:picMk id="2" creationId="{5920999B-F161-D34E-97DE-2E076010DA21}"/>
          </ac:picMkLst>
        </pc:picChg>
      </pc:sldChg>
      <pc:sldChg chg="addSp modSp new">
        <pc:chgData name="shuvendumandal45@gmail.com" userId="673eb76aacf1797a" providerId="LiveId" clId="{6AD612F2-D387-814C-9133-A5AF19271575}" dt="2020-04-27T08:00:02.994" v="145" actId="14100"/>
        <pc:sldMkLst>
          <pc:docMk/>
          <pc:sldMk cId="2110563216" sldId="278"/>
        </pc:sldMkLst>
        <pc:picChg chg="add mod">
          <ac:chgData name="shuvendumandal45@gmail.com" userId="673eb76aacf1797a" providerId="LiveId" clId="{6AD612F2-D387-814C-9133-A5AF19271575}" dt="2020-04-27T08:00:02.994" v="145" actId="14100"/>
          <ac:picMkLst>
            <pc:docMk/>
            <pc:sldMk cId="2110563216" sldId="278"/>
            <ac:picMk id="2" creationId="{8359AD46-26C7-E643-B492-0C3C3B3098A6}"/>
          </ac:picMkLst>
        </pc:picChg>
      </pc:sldChg>
      <pc:sldChg chg="addSp modSp new">
        <pc:chgData name="shuvendumandal45@gmail.com" userId="673eb76aacf1797a" providerId="LiveId" clId="{6AD612F2-D387-814C-9133-A5AF19271575}" dt="2020-04-27T08:00:22.978" v="150" actId="1076"/>
        <pc:sldMkLst>
          <pc:docMk/>
          <pc:sldMk cId="1596488624" sldId="279"/>
        </pc:sldMkLst>
        <pc:picChg chg="add mod">
          <ac:chgData name="shuvendumandal45@gmail.com" userId="673eb76aacf1797a" providerId="LiveId" clId="{6AD612F2-D387-814C-9133-A5AF19271575}" dt="2020-04-27T08:00:22.978" v="150" actId="1076"/>
          <ac:picMkLst>
            <pc:docMk/>
            <pc:sldMk cId="1596488624" sldId="279"/>
            <ac:picMk id="2" creationId="{42D9718C-2FA5-7C4C-AC15-2830E1ABE451}"/>
          </ac:picMkLst>
        </pc:picChg>
      </pc:sldChg>
      <pc:sldChg chg="addSp modSp new">
        <pc:chgData name="shuvendumandal45@gmail.com" userId="673eb76aacf1797a" providerId="LiveId" clId="{6AD612F2-D387-814C-9133-A5AF19271575}" dt="2020-04-27T08:00:49.086" v="155" actId="1076"/>
        <pc:sldMkLst>
          <pc:docMk/>
          <pc:sldMk cId="3605636077" sldId="280"/>
        </pc:sldMkLst>
        <pc:picChg chg="add mod">
          <ac:chgData name="shuvendumandal45@gmail.com" userId="673eb76aacf1797a" providerId="LiveId" clId="{6AD612F2-D387-814C-9133-A5AF19271575}" dt="2020-04-27T08:00:49.086" v="155" actId="1076"/>
          <ac:picMkLst>
            <pc:docMk/>
            <pc:sldMk cId="3605636077" sldId="280"/>
            <ac:picMk id="2" creationId="{D31E5468-081A-6C4E-BD5C-B8A7B7138343}"/>
          </ac:picMkLst>
        </pc:picChg>
      </pc:sldChg>
      <pc:sldChg chg="addSp modSp new">
        <pc:chgData name="shuvendumandal45@gmail.com" userId="673eb76aacf1797a" providerId="LiveId" clId="{6AD612F2-D387-814C-9133-A5AF19271575}" dt="2020-04-27T08:01:14.068" v="160" actId="1076"/>
        <pc:sldMkLst>
          <pc:docMk/>
          <pc:sldMk cId="3555539724" sldId="281"/>
        </pc:sldMkLst>
        <pc:picChg chg="add mod">
          <ac:chgData name="shuvendumandal45@gmail.com" userId="673eb76aacf1797a" providerId="LiveId" clId="{6AD612F2-D387-814C-9133-A5AF19271575}" dt="2020-04-27T08:01:14.068" v="160" actId="1076"/>
          <ac:picMkLst>
            <pc:docMk/>
            <pc:sldMk cId="3555539724" sldId="281"/>
            <ac:picMk id="2" creationId="{15C9F38D-A3B0-F54F-9552-500355EF9618}"/>
          </ac:picMkLst>
        </pc:picChg>
      </pc:sldChg>
      <pc:sldChg chg="addSp modSp new">
        <pc:chgData name="shuvendumandal45@gmail.com" userId="673eb76aacf1797a" providerId="LiveId" clId="{6AD612F2-D387-814C-9133-A5AF19271575}" dt="2020-04-27T08:02:09.194" v="170" actId="1076"/>
        <pc:sldMkLst>
          <pc:docMk/>
          <pc:sldMk cId="981940050" sldId="282"/>
        </pc:sldMkLst>
        <pc:picChg chg="add mod">
          <ac:chgData name="shuvendumandal45@gmail.com" userId="673eb76aacf1797a" providerId="LiveId" clId="{6AD612F2-D387-814C-9133-A5AF19271575}" dt="2020-04-27T08:02:09.194" v="170" actId="1076"/>
          <ac:picMkLst>
            <pc:docMk/>
            <pc:sldMk cId="981940050" sldId="282"/>
            <ac:picMk id="2" creationId="{D43AFEE7-96F1-6A46-B4E7-022A43DBACF1}"/>
          </ac:picMkLst>
        </pc:picChg>
      </pc:sldChg>
      <pc:sldChg chg="new del">
        <pc:chgData name="shuvendumandal45@gmail.com" userId="673eb76aacf1797a" providerId="LiveId" clId="{6AD612F2-D387-814C-9133-A5AF19271575}" dt="2020-04-27T08:01:48.869" v="164" actId="2696"/>
        <pc:sldMkLst>
          <pc:docMk/>
          <pc:sldMk cId="817831641" sldId="283"/>
        </pc:sldMkLst>
      </pc:sldChg>
      <pc:sldChg chg="addSp modSp new">
        <pc:chgData name="shuvendumandal45@gmail.com" userId="673eb76aacf1797a" providerId="LiveId" clId="{6AD612F2-D387-814C-9133-A5AF19271575}" dt="2020-04-27T08:02:51.307" v="179" actId="1076"/>
        <pc:sldMkLst>
          <pc:docMk/>
          <pc:sldMk cId="3575248205" sldId="283"/>
        </pc:sldMkLst>
        <pc:picChg chg="add mod">
          <ac:chgData name="shuvendumandal45@gmail.com" userId="673eb76aacf1797a" providerId="LiveId" clId="{6AD612F2-D387-814C-9133-A5AF19271575}" dt="2020-04-27T08:02:51.307" v="179" actId="1076"/>
          <ac:picMkLst>
            <pc:docMk/>
            <pc:sldMk cId="3575248205" sldId="283"/>
            <ac:picMk id="2" creationId="{823DB5C6-6662-2A49-BA32-303A167D15A7}"/>
          </ac:picMkLst>
        </pc:picChg>
      </pc:sldChg>
      <pc:sldChg chg="addSp modSp new">
        <pc:chgData name="shuvendumandal45@gmail.com" userId="673eb76aacf1797a" providerId="LiveId" clId="{6AD612F2-D387-814C-9133-A5AF19271575}" dt="2020-04-27T08:03:20.765" v="185" actId="1076"/>
        <pc:sldMkLst>
          <pc:docMk/>
          <pc:sldMk cId="171959309" sldId="284"/>
        </pc:sldMkLst>
        <pc:picChg chg="add mod">
          <ac:chgData name="shuvendumandal45@gmail.com" userId="673eb76aacf1797a" providerId="LiveId" clId="{6AD612F2-D387-814C-9133-A5AF19271575}" dt="2020-04-27T08:03:20.765" v="185" actId="1076"/>
          <ac:picMkLst>
            <pc:docMk/>
            <pc:sldMk cId="171959309" sldId="284"/>
            <ac:picMk id="2" creationId="{C46B9CBE-CEB9-9245-A878-BA2464D80A5D}"/>
          </ac:picMkLst>
        </pc:picChg>
      </pc:sldChg>
      <pc:sldChg chg="addSp modSp new">
        <pc:chgData name="shuvendumandal45@gmail.com" userId="673eb76aacf1797a" providerId="LiveId" clId="{6AD612F2-D387-814C-9133-A5AF19271575}" dt="2020-04-27T08:03:56.393" v="190" actId="1076"/>
        <pc:sldMkLst>
          <pc:docMk/>
          <pc:sldMk cId="1221487728" sldId="285"/>
        </pc:sldMkLst>
        <pc:picChg chg="add mod">
          <ac:chgData name="shuvendumandal45@gmail.com" userId="673eb76aacf1797a" providerId="LiveId" clId="{6AD612F2-D387-814C-9133-A5AF19271575}" dt="2020-04-27T08:03:56.393" v="190" actId="1076"/>
          <ac:picMkLst>
            <pc:docMk/>
            <pc:sldMk cId="1221487728" sldId="285"/>
            <ac:picMk id="2" creationId="{10B3BFDC-6AB4-064E-8E62-BA53ADB62EAF}"/>
          </ac:picMkLst>
        </pc:picChg>
      </pc:sldChg>
      <pc:sldChg chg="addSp modSp new">
        <pc:chgData name="shuvendumandal45@gmail.com" userId="673eb76aacf1797a" providerId="LiveId" clId="{6AD612F2-D387-814C-9133-A5AF19271575}" dt="2020-04-27T08:04:16.702" v="195" actId="1076"/>
        <pc:sldMkLst>
          <pc:docMk/>
          <pc:sldMk cId="391877177" sldId="286"/>
        </pc:sldMkLst>
        <pc:picChg chg="add mod">
          <ac:chgData name="shuvendumandal45@gmail.com" userId="673eb76aacf1797a" providerId="LiveId" clId="{6AD612F2-D387-814C-9133-A5AF19271575}" dt="2020-04-27T08:04:16.702" v="195" actId="1076"/>
          <ac:picMkLst>
            <pc:docMk/>
            <pc:sldMk cId="391877177" sldId="286"/>
            <ac:picMk id="2" creationId="{76BDD4AB-1F36-584E-88F4-D244AA3BEA29}"/>
          </ac:picMkLst>
        </pc:picChg>
      </pc:sldChg>
      <pc:sldChg chg="addSp modSp new">
        <pc:chgData name="shuvendumandal45@gmail.com" userId="673eb76aacf1797a" providerId="LiveId" clId="{6AD612F2-D387-814C-9133-A5AF19271575}" dt="2020-04-27T08:04:45.309" v="202" actId="14100"/>
        <pc:sldMkLst>
          <pc:docMk/>
          <pc:sldMk cId="451560709" sldId="287"/>
        </pc:sldMkLst>
        <pc:picChg chg="add mod">
          <ac:chgData name="shuvendumandal45@gmail.com" userId="673eb76aacf1797a" providerId="LiveId" clId="{6AD612F2-D387-814C-9133-A5AF19271575}" dt="2020-04-27T08:04:45.309" v="202" actId="14100"/>
          <ac:picMkLst>
            <pc:docMk/>
            <pc:sldMk cId="451560709" sldId="287"/>
            <ac:picMk id="2" creationId="{5ADB8054-26D5-3B47-9D34-0C37A57BAA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75A46F-F8FF-5E4B-8E59-88BBBAA82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" y="160734"/>
            <a:ext cx="10108405" cy="63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86CC82-2C7D-FF4C-A00E-53BB8101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" y="508992"/>
            <a:ext cx="9536906" cy="58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2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724639-63A2-FE4A-89CB-5066A999E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2" y="387386"/>
            <a:ext cx="9572625" cy="60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F22124-553A-2E47-9C0D-BF6037F13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4" y="433997"/>
            <a:ext cx="9929811" cy="59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3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DB722A-D6EB-B04B-95DA-E5CDB81C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222689"/>
            <a:ext cx="10679906" cy="64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0EBA41-1F37-7949-960E-5EB0F3FE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387870"/>
            <a:ext cx="9858375" cy="57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0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177958-C6DD-5648-8EB6-9D2FA1CE7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2" y="446108"/>
            <a:ext cx="9161859" cy="57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6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7AC418-5851-2749-84D0-D59B6F16F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98217"/>
            <a:ext cx="9894093" cy="61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1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6F9764-25A2-594C-A7F1-48D3D7586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6" y="373364"/>
            <a:ext cx="10072688" cy="61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6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5C7244-EFC3-6D4F-B237-4B1D16BB3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33750"/>
            <a:ext cx="10001250" cy="61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3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78959C3-65A9-F444-8888-60397FEC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5" y="198076"/>
            <a:ext cx="10036969" cy="60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1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4C4501-E176-7B40-AAE0-087156676211}"/>
              </a:ext>
            </a:extLst>
          </p:cNvPr>
          <p:cNvSpPr/>
          <p:nvPr/>
        </p:nvSpPr>
        <p:spPr>
          <a:xfrm>
            <a:off x="970359" y="178078"/>
            <a:ext cx="10251282" cy="37621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tx1"/>
                </a:solidFill>
              </a:rPr>
              <a:t>PPT PRESENTATION </a:t>
            </a:r>
          </a:p>
          <a:p>
            <a:pPr algn="ctr"/>
            <a:r>
              <a:rPr lang="en-GB" sz="4800" b="1">
                <a:solidFill>
                  <a:schemeClr val="tx1"/>
                </a:solidFill>
              </a:rPr>
              <a:t>ON</a:t>
            </a:r>
          </a:p>
          <a:p>
            <a:pPr algn="ctr"/>
            <a:r>
              <a:rPr lang="en-GB" sz="4800" b="1">
                <a:solidFill>
                  <a:srgbClr val="C00000"/>
                </a:solidFill>
              </a:rPr>
              <a:t>DISSOLUTION OF MUSLIM MARRIAGES</a:t>
            </a:r>
            <a:endParaRPr lang="bn-BD" sz="4800" b="1">
              <a:solidFill>
                <a:srgbClr val="C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38EC16-3F25-714E-8BC5-A99603629070}"/>
              </a:ext>
            </a:extLst>
          </p:cNvPr>
          <p:cNvSpPr/>
          <p:nvPr/>
        </p:nvSpPr>
        <p:spPr>
          <a:xfrm>
            <a:off x="1696640" y="5408174"/>
            <a:ext cx="8798720" cy="12200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1">
                    <a:lumMod val="75000"/>
                  </a:schemeClr>
                </a:solidFill>
              </a:rPr>
              <a:t>DR. SHAMITA SARKAR</a:t>
            </a:r>
            <a:endParaRPr lang="en-US" sz="32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79688B-22BD-E646-9D05-04F7C83F0E5C}"/>
              </a:ext>
            </a:extLst>
          </p:cNvPr>
          <p:cNvSpPr/>
          <p:nvPr/>
        </p:nvSpPr>
        <p:spPr>
          <a:xfrm>
            <a:off x="482203" y="4022895"/>
            <a:ext cx="10935891" cy="1220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PAPER - V</a:t>
            </a:r>
            <a:r>
              <a:rPr lang="bn-BD" sz="2800" b="1">
                <a:solidFill>
                  <a:schemeClr val="tx1"/>
                </a:solidFill>
              </a:rPr>
              <a:t> </a:t>
            </a:r>
            <a:r>
              <a:rPr lang="en-GB" sz="2800" b="1">
                <a:solidFill>
                  <a:schemeClr val="tx1"/>
                </a:solidFill>
              </a:rPr>
              <a:t>  .  UNIT - IV</a:t>
            </a:r>
            <a:endParaRPr 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62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1AC237E-912A-9E4E-A690-0A009C9D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3" y="380796"/>
            <a:ext cx="9911954" cy="60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7685797-4466-154D-8FE2-7FDE472D7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3" y="260410"/>
            <a:ext cx="10001250" cy="63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6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920999B-F161-D34E-97DE-2E076010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259327"/>
            <a:ext cx="10036969" cy="63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2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59AD46-26C7-E643-B492-0C3C3B309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213535"/>
            <a:ext cx="9144000" cy="63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D9718C-2FA5-7C4C-AC15-2830E1AB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2" y="211542"/>
            <a:ext cx="10072688" cy="612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88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1E5468-081A-6C4E-BD5C-B8A7B7138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10" y="343936"/>
            <a:ext cx="9554765" cy="57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6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C9F38D-A3B0-F54F-9552-500355EF9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6" y="434631"/>
            <a:ext cx="9947671" cy="59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9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43AFEE7-96F1-6A46-B4E7-022A43DBA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7" y="645855"/>
            <a:ext cx="10233420" cy="55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23DB5C6-6662-2A49-BA32-303A167D1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267889"/>
            <a:ext cx="10036968" cy="607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48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6B9CBE-CEB9-9245-A878-BA2464D8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5" y="293924"/>
            <a:ext cx="9644063" cy="59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12D120-7889-7041-9D86-3598AB104C5C}"/>
              </a:ext>
            </a:extLst>
          </p:cNvPr>
          <p:cNvSpPr/>
          <p:nvPr/>
        </p:nvSpPr>
        <p:spPr>
          <a:xfrm>
            <a:off x="732235" y="866180"/>
            <a:ext cx="9286874" cy="5125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This ppt </a:t>
            </a:r>
            <a:r>
              <a:rPr lang="en-GB" sz="4800" b="1"/>
              <a:t>for four </a:t>
            </a:r>
            <a:r>
              <a:rPr lang="en-US" sz="4800" b="1"/>
              <a:t>class lectures</a:t>
            </a:r>
          </a:p>
        </p:txBody>
      </p:sp>
    </p:spTree>
    <p:extLst>
      <p:ext uri="{BB962C8B-B14F-4D97-AF65-F5344CB8AC3E}">
        <p14:creationId xmlns:p14="http://schemas.microsoft.com/office/powerpoint/2010/main" val="426279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0B3BFDC-6AB4-064E-8E62-BA53ADB62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9" y="192737"/>
            <a:ext cx="10287000" cy="64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7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BDD4AB-1F36-584E-88F4-D244AA3BE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78" y="262388"/>
            <a:ext cx="9929813" cy="59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DB8054-26D5-3B47-9D34-0C37A57BA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969" y="482719"/>
            <a:ext cx="9626204" cy="59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6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386FBD-C53A-9A48-AEA5-5B2F09468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" y="535708"/>
            <a:ext cx="9697640" cy="60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F86112-C422-F249-A7A7-8C34C185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0" y="658416"/>
            <a:ext cx="9911952" cy="55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4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34BB344-3DC1-7546-9EBC-89DAA02AF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5" y="464343"/>
            <a:ext cx="9447609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6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3793E4-747B-7F4F-A153-4922A642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19" y="464344"/>
            <a:ext cx="9786937" cy="60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6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46973CD-D8CB-F04B-ABE6-6CE5A96A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91" y="442560"/>
            <a:ext cx="9786937" cy="597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5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60FEC60-CA7F-2642-87EA-437305CC1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1" y="392907"/>
            <a:ext cx="10108406" cy="58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34954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TM04033917[[fn=Berlin]]_novariants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2020-04-27T08:07:07Z</dcterms:modified>
</cp:coreProperties>
</file>