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VIDYASAGAR UNIVERSITY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288852" y="2076315"/>
            <a:ext cx="8873134" cy="982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IV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COURSE – HIS-402 : ENVIRONMENTAL HISTORY OF MODERN INDIA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67C78B-9D1B-5A4C-89C7-D207CD58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7367"/>
            <a:ext cx="10679907" cy="62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863850-1008-E24F-8D1C-8B1A628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1" y="0"/>
            <a:ext cx="10912078" cy="64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DED43F-AAF2-4F41-9A34-BFEFA646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1" y="224216"/>
            <a:ext cx="10947797" cy="64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8210D8-3A49-5B4A-A3EE-37701EB4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" y="258061"/>
            <a:ext cx="10644188" cy="63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5437C9-E564-E44A-86A0-BE145005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447961"/>
            <a:ext cx="10144125" cy="59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4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4A331E-7344-E148-A90C-0B3810E2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" y="271847"/>
            <a:ext cx="10787062" cy="6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3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FEE95D-C79B-8C46-96A1-8F9D3DDB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6" y="210671"/>
            <a:ext cx="10804922" cy="64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06C5C1-E5DA-9A43-ABE2-8FF545BC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0" y="86801"/>
            <a:ext cx="10894219" cy="66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3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957829-E69A-1F40-B18F-A1D37CB9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20675"/>
            <a:ext cx="11037094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B58289-003B-1D42-B75D-46CA55E2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3" y="291553"/>
            <a:ext cx="10787062" cy="62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0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WATER SUPPLY AND IRRIGATION</a:t>
            </a:r>
            <a:endParaRPr lang="bn-BD" sz="4800" b="1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39" y="4038047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628054" y="5533921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COURSE-HIS-402 .  UNIT - III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6FD629-7962-564A-AEDA-2646376D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4" y="227688"/>
            <a:ext cx="11090672" cy="64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98B752-3BCA-A84F-BE7C-9A5C14151CE0}"/>
              </a:ext>
            </a:extLst>
          </p:cNvPr>
          <p:cNvSpPr/>
          <p:nvPr/>
        </p:nvSpPr>
        <p:spPr>
          <a:xfrm>
            <a:off x="339328" y="875109"/>
            <a:ext cx="11019233" cy="54649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THIS PPT FOR TWO CLASS LECTURE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879969-53C9-3648-8706-6C03F868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3" y="300652"/>
            <a:ext cx="10679907" cy="62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706BFA-CCB5-E944-AC9D-4D740E2F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14" y="312185"/>
            <a:ext cx="10519172" cy="62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BB5D3C-2E71-D545-8752-59CA16F4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5" y="207387"/>
            <a:ext cx="10572750" cy="64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DFD217-9D7E-7E46-8418-77451F64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8" y="64239"/>
            <a:ext cx="11304984" cy="67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AD73B9-0B8E-A147-A449-E7CAF2F5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99" y="235485"/>
            <a:ext cx="10769202" cy="63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089B30-36A8-A444-A0AA-354B5439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13187"/>
            <a:ext cx="10572749" cy="62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2020-05-11T06:58:32Z</dcterms:modified>
</cp:coreProperties>
</file>