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346894" y="2118656"/>
            <a:ext cx="8873134" cy="9822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2"/>
                </a:solidFill>
              </a:rPr>
              <a:t>MIDNAPORE . WEST BENGAL . PIN - 721102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</a:t>
            </a:r>
            <a:r>
              <a:rPr lang="en-GB" sz="2800" b="1">
                <a:solidFill>
                  <a:schemeClr val="accent2"/>
                </a:solidFill>
              </a:rPr>
              <a:t>ADIVASI STUDIES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M.Phil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II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chemeClr val="accent5"/>
                </a:solidFill>
              </a:rPr>
              <a:t>COURSE – ADS-123 : TRIBE, STATE AND POLITICS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F7D2615-7415-F845-8E84-C541034EE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92" y="696515"/>
            <a:ext cx="10858500" cy="579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65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44F6D1C-F3A2-684C-9980-5F5F340B9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52" y="318020"/>
            <a:ext cx="10376296" cy="622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54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C74A8F6-B868-EF44-AF83-21A275DBA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992" y="277202"/>
            <a:ext cx="10412016" cy="630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99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9736F28-4354-7243-99FA-569FE04A7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52" y="300062"/>
            <a:ext cx="10376296" cy="625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00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824507" y="95442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CHIPKO MOVEMENT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>
                <a:solidFill>
                  <a:schemeClr val="tx1"/>
                </a:solidFill>
              </a:rPr>
              <a:t>COURSE – HIS-</a:t>
            </a:r>
            <a:r>
              <a:rPr lang="en-GB" sz="2800" b="1">
                <a:solidFill>
                  <a:schemeClr val="tx1"/>
                </a:solidFill>
              </a:rPr>
              <a:t> ADS-123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/>
              <a:t>THIS PPT FOR ONE CLASS LECTURE</a:t>
            </a:r>
            <a:endParaRPr lang="en-US" sz="4800" b="1"/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C724059-C091-5841-89C9-DFE414A7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2" y="202603"/>
            <a:ext cx="10429875" cy="645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94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749245A-A101-0A44-9CBC-389FDFDD7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19" y="274332"/>
            <a:ext cx="10304860" cy="63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65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05887A1-3455-604D-88E6-6847E4469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59" y="252018"/>
            <a:ext cx="10733484" cy="635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42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C3701B5-825A-6044-AC14-6949FF9DE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711" y="316557"/>
            <a:ext cx="10340577" cy="622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42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F3BC5DE-2CE1-5B4E-9EF9-5CF9109F4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531019"/>
            <a:ext cx="10858499" cy="579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788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7490F34-15FE-064F-8C6F-516A8C002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361355"/>
            <a:ext cx="11144250" cy="613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52185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Vapor Trail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7</cp:revision>
  <dcterms:modified xsi:type="dcterms:W3CDTF">2020-05-18T07:24:43Z</dcterms:modified>
</cp:coreProperties>
</file>