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  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HIS-122 : UNIT- [</a:t>
            </a:r>
            <a:r>
              <a:rPr lang="en-GB" sz="2800">
                <a:solidFill>
                  <a:schemeClr val="accent5"/>
                </a:solidFill>
              </a:rPr>
              <a:t>Environment and Protest in Independent India]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C75CFC-25C1-154B-A979-625AA8529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42452"/>
            <a:ext cx="10537031" cy="58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8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D6794A-DB5D-2745-AF8E-1D3C1AC7D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20" y="375047"/>
            <a:ext cx="9653634" cy="61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5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0ECA91-DA73-6242-B27F-E42D69E9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9" y="468519"/>
            <a:ext cx="9929412" cy="59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3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2F40CA-F130-2244-B58D-B500A1F5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36" y="301894"/>
            <a:ext cx="9483328" cy="59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6F4362-BA43-9A42-9C2C-D65420D5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2" y="357187"/>
            <a:ext cx="9519046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3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58E989-8CA8-6040-8D7A-E6DACFC4A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02" y="370964"/>
            <a:ext cx="9804796" cy="61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916369E-0C83-E147-B695-C218FCEC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47" y="391051"/>
            <a:ext cx="8196263" cy="60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2BC7DF8-3AA9-1241-BD1D-EFE97120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58" y="332351"/>
            <a:ext cx="9590484" cy="61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8A2DC1-E568-AF47-BBF3-6A56F885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4" y="385644"/>
            <a:ext cx="8626078" cy="56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CD70E4-602D-B843-9E17-3B5F011C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335910"/>
            <a:ext cx="9715500" cy="59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9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RADIOACTIVE MINERAL DEPOSITS IN INDIA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HIS-122 </a:t>
            </a:r>
            <a:r>
              <a:rPr lang="en-GB" sz="2800" b="1">
                <a:solidFill>
                  <a:schemeClr val="tx1"/>
                </a:solidFill>
              </a:rPr>
              <a:t>  .  UNIT - I</a:t>
            </a:r>
            <a:r>
              <a:rPr lang="bn-BD" sz="2800" b="1">
                <a:solidFill>
                  <a:schemeClr val="tx1"/>
                </a:solidFill>
              </a:rPr>
              <a:t>I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1595CF-98AD-CD4C-8A94-BF68F7DB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95" y="450765"/>
            <a:ext cx="9447609" cy="59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is equal to four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359E67-6457-0C4F-8EEF-2DCBCEE81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249826"/>
            <a:ext cx="10304859" cy="60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0409DC-94F9-1445-9287-94CC250C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18" y="474748"/>
            <a:ext cx="10421729" cy="59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6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D2FE07-7BF0-934F-AD5D-042800278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45" y="457348"/>
            <a:ext cx="10019110" cy="59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0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1E5B22-0583-374F-A907-FCF69C45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27" y="321961"/>
            <a:ext cx="9339146" cy="58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64DCB4-2B08-0B45-BC3E-65D33DA8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410765"/>
            <a:ext cx="10072687" cy="619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A34643-2691-014D-85FC-1E6F2EE7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10" y="306450"/>
            <a:ext cx="10280979" cy="624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4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modified xsi:type="dcterms:W3CDTF">2020-04-26T17:10:32Z</dcterms:modified>
</cp:coreProperties>
</file>