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  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HIS-122 : UNIT- [</a:t>
            </a:r>
            <a:r>
              <a:rPr lang="en-GB" sz="2800">
                <a:solidFill>
                  <a:schemeClr val="accent5"/>
                </a:solidFill>
              </a:rPr>
              <a:t>Environment and Protest in Independent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5C75CFC-25C1-154B-A979-625AA8529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642452"/>
            <a:ext cx="10537031" cy="58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38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3D6794A-DB5D-2745-AF8E-1D3C1AC7D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20" y="375047"/>
            <a:ext cx="9653634" cy="616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53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0ECA91-DA73-6242-B27F-E42D69E9D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49" y="468519"/>
            <a:ext cx="9929412" cy="59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3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82F40CA-F130-2244-B58D-B500A1F59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36" y="301894"/>
            <a:ext cx="9483328" cy="59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04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16F4362-BA43-9A42-9C2C-D65420D52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2" y="357187"/>
            <a:ext cx="9519046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33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158E989-8CA8-6040-8D7A-E6DACFC4A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602" y="370964"/>
            <a:ext cx="9804796" cy="611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02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916369E-0C83-E147-B695-C218FCECE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847" y="391051"/>
            <a:ext cx="8196263" cy="60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49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2BC7DF8-3AA9-1241-BD1D-EFE971201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758" y="332351"/>
            <a:ext cx="9590484" cy="619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42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D8A2DC1-E568-AF47-BBF3-6A56F8853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4" y="385644"/>
            <a:ext cx="8626078" cy="56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44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CD70E4-602D-B843-9E17-3B5F011C7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335910"/>
            <a:ext cx="9715500" cy="592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9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RADIOACTIVE MINERAL DEPOSITS IN INDIA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HIS-122 </a:t>
            </a:r>
            <a:r>
              <a:rPr lang="en-GB" sz="2800" b="1">
                <a:solidFill>
                  <a:schemeClr val="tx1"/>
                </a:solidFill>
              </a:rPr>
              <a:t>  .  UNIT - I</a:t>
            </a:r>
            <a:r>
              <a:rPr lang="bn-BD" sz="2800" b="1">
                <a:solidFill>
                  <a:schemeClr val="tx1"/>
                </a:solidFill>
              </a:rPr>
              <a:t>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41595CF-98AD-CD4C-8A94-BF68F7DB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195" y="450765"/>
            <a:ext cx="9447609" cy="595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1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is equal to four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359E67-6457-0C4F-8EEF-2DCBCEE81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249826"/>
            <a:ext cx="10304859" cy="60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0409DC-94F9-1445-9287-94CC250C5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18" y="474748"/>
            <a:ext cx="10421729" cy="59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66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D2FE07-7BF0-934F-AD5D-042800278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45" y="457348"/>
            <a:ext cx="10019110" cy="594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0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1E5B22-0583-374F-A907-FCF69C45A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27" y="321961"/>
            <a:ext cx="9339146" cy="589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52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964DCB4-2B08-0B45-BC3E-65D33DA8D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9" y="410765"/>
            <a:ext cx="10072687" cy="619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87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5A34643-2691-014D-85FC-1E6F2EE73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10" y="306450"/>
            <a:ext cx="10280979" cy="624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94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2020-04-26T17:10:32Z</dcterms:modified>
</cp:coreProperties>
</file>