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63" r:id="rId3"/>
    <p:sldId id="264" r:id="rId4"/>
    <p:sldId id="257" r:id="rId5"/>
    <p:sldId id="258" r:id="rId6"/>
    <p:sldId id="265" r:id="rId7"/>
    <p:sldId id="259" r:id="rId8"/>
    <p:sldId id="260" r:id="rId9"/>
    <p:sldId id="261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062EFDA-3A2E-1A41-BA1A-DD7AAD573924}"/>
              </a:ext>
            </a:extLst>
          </p:cNvPr>
          <p:cNvSpPr/>
          <p:nvPr/>
        </p:nvSpPr>
        <p:spPr>
          <a:xfrm>
            <a:off x="286577" y="0"/>
            <a:ext cx="11800283" cy="667905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CE6E950-42AD-F140-8ADB-A5D42E0FB907}"/>
              </a:ext>
            </a:extLst>
          </p:cNvPr>
          <p:cNvSpPr/>
          <p:nvPr/>
        </p:nvSpPr>
        <p:spPr>
          <a:xfrm>
            <a:off x="999873" y="98466"/>
            <a:ext cx="10072686" cy="9644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>
                <a:solidFill>
                  <a:schemeClr val="bg1"/>
                </a:solidFill>
              </a:rPr>
              <a:t>VIDYASAGAR UNIVERSITY</a:t>
            </a:r>
            <a:endParaRPr lang="en-US" sz="4800" b="1">
              <a:solidFill>
                <a:schemeClr val="bg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2E0D270-5D6B-4B41-B7D5-0D526BE97C30}"/>
              </a:ext>
            </a:extLst>
          </p:cNvPr>
          <p:cNvSpPr/>
          <p:nvPr/>
        </p:nvSpPr>
        <p:spPr>
          <a:xfrm>
            <a:off x="1119438" y="1125504"/>
            <a:ext cx="9953121" cy="80010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chemeClr val="bg1"/>
                </a:solidFill>
              </a:rPr>
              <a:t>MIDNAPORE . WEST BENGAL . PIN - 721102</a:t>
            </a:r>
            <a:endParaRPr lang="en-US" sz="3600" b="1">
              <a:solidFill>
                <a:schemeClr val="bg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FEF9C75-2398-6B45-A23A-58727877DCF8}"/>
              </a:ext>
            </a:extLst>
          </p:cNvPr>
          <p:cNvSpPr/>
          <p:nvPr/>
        </p:nvSpPr>
        <p:spPr>
          <a:xfrm>
            <a:off x="4177090" y="2161798"/>
            <a:ext cx="2327405" cy="182209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chemeClr val="bg1"/>
                </a:solidFill>
              </a:rPr>
              <a:t>MA</a:t>
            </a:r>
            <a:endParaRPr lang="en-US" sz="3600" b="1">
              <a:solidFill>
                <a:schemeClr val="bg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A08A758-39CF-754D-AD9B-4476E6E7E971}"/>
              </a:ext>
            </a:extLst>
          </p:cNvPr>
          <p:cNvSpPr/>
          <p:nvPr/>
        </p:nvSpPr>
        <p:spPr>
          <a:xfrm>
            <a:off x="465305" y="2227638"/>
            <a:ext cx="3521869" cy="1634131"/>
          </a:xfrm>
          <a:prstGeom prst="roundRect">
            <a:avLst>
              <a:gd name="adj" fmla="val 0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/>
              <a:t>DEPARTMENT OF HISTORY</a:t>
            </a:r>
            <a:endParaRPr lang="en-US" sz="3600" b="1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FB70D27-F0FC-6A4E-9CF4-40C96F09D2F0}"/>
              </a:ext>
            </a:extLst>
          </p:cNvPr>
          <p:cNvSpPr/>
          <p:nvPr/>
        </p:nvSpPr>
        <p:spPr>
          <a:xfrm>
            <a:off x="6684400" y="2162670"/>
            <a:ext cx="5507600" cy="165251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chemeClr val="bg1"/>
                </a:solidFill>
              </a:rPr>
              <a:t>SEMESTER – II</a:t>
            </a:r>
          </a:p>
          <a:p>
            <a:pPr algn="ctr"/>
            <a:r>
              <a:rPr lang="en-GB" sz="3200" b="1">
                <a:solidFill>
                  <a:schemeClr val="bg1"/>
                </a:solidFill>
              </a:rPr>
              <a:t>COURSE – C-HIS 204(CBCS)</a:t>
            </a:r>
          </a:p>
          <a:p>
            <a:pPr algn="ctr"/>
            <a:r>
              <a:rPr lang="en-GB" sz="3200" b="1">
                <a:solidFill>
                  <a:schemeClr val="bg1"/>
                </a:solidFill>
              </a:rPr>
              <a:t>UNIT - I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127EDAB-8D45-4449-AD85-73740CE58D05}"/>
              </a:ext>
            </a:extLst>
          </p:cNvPr>
          <p:cNvSpPr/>
          <p:nvPr/>
        </p:nvSpPr>
        <p:spPr>
          <a:xfrm>
            <a:off x="2644974" y="4173394"/>
            <a:ext cx="6144815" cy="9771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chemeClr val="bg1"/>
                </a:solidFill>
              </a:rPr>
              <a:t>DR. SHAMITA SARKAR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02E077D-0AAA-A94B-8A2A-41159D3443D8}"/>
              </a:ext>
            </a:extLst>
          </p:cNvPr>
          <p:cNvSpPr/>
          <p:nvPr/>
        </p:nvSpPr>
        <p:spPr>
          <a:xfrm>
            <a:off x="652695" y="5508738"/>
            <a:ext cx="11068048" cy="82152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chemeClr val="bg1"/>
                </a:solidFill>
              </a:rPr>
              <a:t>COURSE – C-HIS 204 : CONTEMPORARY WORLD (CBCS)</a:t>
            </a:r>
            <a:endParaRPr lang="en-US" sz="32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536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8A6F69E-DC91-5C42-901E-A3C574467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515" y="241031"/>
            <a:ext cx="11162109" cy="637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396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51D43AE-4AE7-0048-8AA9-89403FB03807}"/>
              </a:ext>
            </a:extLst>
          </p:cNvPr>
          <p:cNvSpPr/>
          <p:nvPr/>
        </p:nvSpPr>
        <p:spPr>
          <a:xfrm>
            <a:off x="473274" y="98226"/>
            <a:ext cx="10929936" cy="666154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CF7CA30-97EC-7842-8FFA-9D8934073C1C}"/>
              </a:ext>
            </a:extLst>
          </p:cNvPr>
          <p:cNvSpPr/>
          <p:nvPr/>
        </p:nvSpPr>
        <p:spPr>
          <a:xfrm>
            <a:off x="1116211" y="146445"/>
            <a:ext cx="9054703" cy="3375421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>
                <a:solidFill>
                  <a:schemeClr val="bg1"/>
                </a:solidFill>
              </a:rPr>
              <a:t>PPT PRESENTATION</a:t>
            </a:r>
          </a:p>
          <a:p>
            <a:pPr algn="ctr"/>
            <a:r>
              <a:rPr lang="en-GB" sz="4000" b="1">
                <a:solidFill>
                  <a:schemeClr val="bg1"/>
                </a:solidFill>
              </a:rPr>
              <a:t> ON</a:t>
            </a:r>
          </a:p>
          <a:p>
            <a:pPr algn="ctr"/>
            <a:r>
              <a:rPr lang="en-GB" sz="4000" b="1">
                <a:solidFill>
                  <a:srgbClr val="C00000"/>
                </a:solidFill>
              </a:rPr>
              <a:t>BLACK PANTHER MOVEMENT &amp; THEIR AIMS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4128999-FA00-D540-B086-D81AD2ECC525}"/>
              </a:ext>
            </a:extLst>
          </p:cNvPr>
          <p:cNvSpPr/>
          <p:nvPr/>
        </p:nvSpPr>
        <p:spPr>
          <a:xfrm>
            <a:off x="982266" y="3772792"/>
            <a:ext cx="3441502" cy="273605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>
                <a:solidFill>
                  <a:schemeClr val="bg2"/>
                </a:solidFill>
              </a:rPr>
              <a:t>SEMESTER – II</a:t>
            </a:r>
          </a:p>
          <a:p>
            <a:pPr algn="ctr"/>
            <a:r>
              <a:rPr lang="en-GB" sz="3200">
                <a:solidFill>
                  <a:schemeClr val="bg2"/>
                </a:solidFill>
              </a:rPr>
              <a:t>COURSE- C-HIS 204(CBCS)</a:t>
            </a:r>
          </a:p>
          <a:p>
            <a:pPr algn="ctr"/>
            <a:r>
              <a:rPr lang="en-GB" sz="3200">
                <a:solidFill>
                  <a:schemeClr val="bg2"/>
                </a:solidFill>
              </a:rPr>
              <a:t>UNIT-I</a:t>
            </a:r>
            <a:endParaRPr lang="en-US" sz="3200">
              <a:solidFill>
                <a:schemeClr val="bg2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276C664-6363-8C44-B03A-B8013CF74F88}"/>
              </a:ext>
            </a:extLst>
          </p:cNvPr>
          <p:cNvSpPr/>
          <p:nvPr/>
        </p:nvSpPr>
        <p:spPr>
          <a:xfrm>
            <a:off x="4729162" y="4232672"/>
            <a:ext cx="5441752" cy="134659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>
                <a:solidFill>
                  <a:schemeClr val="bg1"/>
                </a:solidFill>
              </a:rPr>
              <a:t>DR. SHAMITA SARKAR</a:t>
            </a:r>
            <a:endParaRPr lang="en-US" sz="4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984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4D9C610-E0E6-9443-9992-6337EA5E44E8}"/>
              </a:ext>
            </a:extLst>
          </p:cNvPr>
          <p:cNvSpPr/>
          <p:nvPr/>
        </p:nvSpPr>
        <p:spPr>
          <a:xfrm>
            <a:off x="500062" y="125016"/>
            <a:ext cx="11037094" cy="65901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CCFC82C-6CF5-C542-8CDA-CDB473AD0930}"/>
              </a:ext>
            </a:extLst>
          </p:cNvPr>
          <p:cNvSpPr/>
          <p:nvPr/>
        </p:nvSpPr>
        <p:spPr>
          <a:xfrm>
            <a:off x="1214437" y="2098476"/>
            <a:ext cx="8911828" cy="266104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chemeClr val="bg1"/>
                </a:solidFill>
              </a:rPr>
              <a:t>THIS PPT FOR ONE CLASS LECTURE</a:t>
            </a:r>
            <a:endParaRPr lang="en-US" sz="36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448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CA1A74D-A6C7-544B-8C8F-636BD7DD4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10" y="156563"/>
            <a:ext cx="11269980" cy="6544873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C743B29-D3B0-9642-B4CC-09DF0BB852E3}"/>
              </a:ext>
            </a:extLst>
          </p:cNvPr>
          <p:cNvSpPr/>
          <p:nvPr/>
        </p:nvSpPr>
        <p:spPr>
          <a:xfrm flipH="1" flipV="1">
            <a:off x="1005840" y="731520"/>
            <a:ext cx="4640580" cy="299466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7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D6272E9-FBA6-3A43-939B-E21B7B2DE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976" y="235113"/>
            <a:ext cx="10662047" cy="638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011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F5AA6AB-3A39-1A40-B824-9077EA5E4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906" y="274203"/>
            <a:ext cx="10644187" cy="630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097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0DFEA92-911A-0A4B-8F49-E0D09745C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224893"/>
            <a:ext cx="10858500" cy="64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365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D85ECFB-78F6-2846-A339-0F54C0E5D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7" y="226746"/>
            <a:ext cx="10501312" cy="640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808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A45C85C-0ED9-4943-A4F2-5EBA9888F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734" y="225779"/>
            <a:ext cx="11108532" cy="640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41037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Vapor Trail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4</cp:revision>
  <dcterms:modified xsi:type="dcterms:W3CDTF">2020-05-12T08:45:55Z</dcterms:modified>
</cp:coreProperties>
</file>